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7" r:id="rId5"/>
    <p:sldId id="258" r:id="rId6"/>
    <p:sldId id="276" r:id="rId7"/>
    <p:sldId id="301" r:id="rId8"/>
    <p:sldId id="277" r:id="rId9"/>
    <p:sldId id="311" r:id="rId10"/>
    <p:sldId id="312" r:id="rId11"/>
    <p:sldId id="313" r:id="rId12"/>
    <p:sldId id="316" r:id="rId13"/>
    <p:sldId id="314" r:id="rId14"/>
    <p:sldId id="309"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6E6E6ECD-356C-4D49-9D22-22C3E7AF66C1}">
          <p14:sldIdLst>
            <p14:sldId id="257"/>
            <p14:sldId id="258"/>
          </p14:sldIdLst>
        </p14:section>
        <p14:section name="Presentation" id="{B972C155-D5BF-46A7-B591-A42909CFC1FA}">
          <p14:sldIdLst>
            <p14:sldId id="276"/>
            <p14:sldId id="301"/>
            <p14:sldId id="277"/>
            <p14:sldId id="311"/>
            <p14:sldId id="312"/>
            <p14:sldId id="313"/>
            <p14:sldId id="316"/>
            <p14:sldId id="314"/>
            <p14:sldId id="309"/>
          </p14:sldIdLst>
        </p14:section>
        <p14:section name="Exempelsidor" id="{1C92B744-D95B-40D8-9B1E-B4107EA82B5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688EAB-A986-4332-B419-6ABF98AC9E6E}" v="15" dt="2021-02-17T11:57:54.170"/>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9107" autoAdjust="0"/>
  </p:normalViewPr>
  <p:slideViewPr>
    <p:cSldViewPr snapToGrid="0">
      <p:cViewPr varScale="1">
        <p:scale>
          <a:sx n="62" d="100"/>
          <a:sy n="62" d="100"/>
        </p:scale>
        <p:origin x="1356" y="4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92" d="100"/>
          <a:sy n="92" d="100"/>
        </p:scale>
        <p:origin x="269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Langlet" userId="d280e5a0-4469-4106-8656-7660abb9cefd" providerId="ADAL" clId="{C69BC230-17FD-48F7-8171-3D855337F193}"/>
    <pc:docChg chg="modSld">
      <pc:chgData name="Eva Langlet" userId="d280e5a0-4469-4106-8656-7660abb9cefd" providerId="ADAL" clId="{C69BC230-17FD-48F7-8171-3D855337F193}" dt="2021-02-17T13:25:28.540" v="7" actId="6549"/>
      <pc:docMkLst>
        <pc:docMk/>
      </pc:docMkLst>
      <pc:sldChg chg="modNotesTx">
        <pc:chgData name="Eva Langlet" userId="d280e5a0-4469-4106-8656-7660abb9cefd" providerId="ADAL" clId="{C69BC230-17FD-48F7-8171-3D855337F193}" dt="2021-02-17T13:25:28.540" v="7" actId="6549"/>
        <pc:sldMkLst>
          <pc:docMk/>
          <pc:sldMk cId="67797366" sldId="277"/>
        </pc:sldMkLst>
      </pc:sldChg>
      <pc:sldChg chg="modSp mod">
        <pc:chgData name="Eva Langlet" userId="d280e5a0-4469-4106-8656-7660abb9cefd" providerId="ADAL" clId="{C69BC230-17FD-48F7-8171-3D855337F193}" dt="2021-02-17T13:07:28.119" v="0" actId="255"/>
        <pc:sldMkLst>
          <pc:docMk/>
          <pc:sldMk cId="1614065907" sldId="311"/>
        </pc:sldMkLst>
        <pc:spChg chg="mod">
          <ac:chgData name="Eva Langlet" userId="d280e5a0-4469-4106-8656-7660abb9cefd" providerId="ADAL" clId="{C69BC230-17FD-48F7-8171-3D855337F193}" dt="2021-02-17T13:07:28.119" v="0" actId="255"/>
          <ac:spMkLst>
            <pc:docMk/>
            <pc:sldMk cId="1614065907" sldId="311"/>
            <ac:spMk id="4" creationId="{35855CBF-5DE9-4270-8865-BF06F6F592C9}"/>
          </ac:spMkLst>
        </pc:spChg>
      </pc:sldChg>
      <pc:sldChg chg="modSp mod">
        <pc:chgData name="Eva Langlet" userId="d280e5a0-4469-4106-8656-7660abb9cefd" providerId="ADAL" clId="{C69BC230-17FD-48F7-8171-3D855337F193}" dt="2021-02-17T13:08:12.013" v="5" actId="20577"/>
        <pc:sldMkLst>
          <pc:docMk/>
          <pc:sldMk cId="3756578126" sldId="312"/>
        </pc:sldMkLst>
        <pc:spChg chg="mod">
          <ac:chgData name="Eva Langlet" userId="d280e5a0-4469-4106-8656-7660abb9cefd" providerId="ADAL" clId="{C69BC230-17FD-48F7-8171-3D855337F193}" dt="2021-02-17T13:08:12.013" v="5" actId="20577"/>
          <ac:spMkLst>
            <pc:docMk/>
            <pc:sldMk cId="3756578126" sldId="312"/>
            <ac:spMk id="3" creationId="{8FFFF19B-42D9-4FCD-9850-5D821FC58C8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17D67B2A-070D-48C4-BD59-AA1B5825DE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F5FDE34-0AD6-4FD3-9C1F-DBCD8EA2A3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4ECF13-1AE1-4A54-9EA1-8B50024528BC}" type="datetimeFigureOut">
              <a:rPr lang="sv-SE" smtClean="0"/>
              <a:t>2021-02-17</a:t>
            </a:fld>
            <a:endParaRPr lang="sv-SE"/>
          </a:p>
        </p:txBody>
      </p:sp>
      <p:sp>
        <p:nvSpPr>
          <p:cNvPr id="4" name="Platshållare för sidfot 3">
            <a:extLst>
              <a:ext uri="{FF2B5EF4-FFF2-40B4-BE49-F238E27FC236}">
                <a16:creationId xmlns:a16="http://schemas.microsoft.com/office/drawing/2014/main" id="{54AC9B3B-D600-47CA-B231-46F5F327B6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928106EB-72EF-4616-8F82-6768191B6A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B1CC03-F26B-42B5-A357-4133A7B7C856}" type="slidenum">
              <a:rPr lang="sv-SE" smtClean="0"/>
              <a:t>‹#›</a:t>
            </a:fld>
            <a:endParaRPr lang="sv-SE"/>
          </a:p>
        </p:txBody>
      </p:sp>
    </p:spTree>
    <p:extLst>
      <p:ext uri="{BB962C8B-B14F-4D97-AF65-F5344CB8AC3E}">
        <p14:creationId xmlns:p14="http://schemas.microsoft.com/office/powerpoint/2010/main" val="797644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0D878-8DA4-4C2B-BA0F-85D4D8888E39}" type="datetimeFigureOut">
              <a:rPr lang="sv-SE" smtClean="0"/>
              <a:t>2021-02-17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0DED1C-63AD-4B87-B99E-74B84218A74C}" type="slidenum">
              <a:rPr lang="sv-SE" smtClean="0"/>
              <a:t>‹#›</a:t>
            </a:fld>
            <a:endParaRPr lang="sv-SE"/>
          </a:p>
        </p:txBody>
      </p:sp>
    </p:spTree>
    <p:extLst>
      <p:ext uri="{BB962C8B-B14F-4D97-AF65-F5344CB8AC3E}">
        <p14:creationId xmlns:p14="http://schemas.microsoft.com/office/powerpoint/2010/main" val="3031568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Arial" pitchFamily="34" charset="0"/>
                <a:ea typeface="ヒラギノ角ゴ Pro W3" charset="-128"/>
                <a:cs typeface="ヒラギノ角ゴ Pro W3" charset="-128"/>
              </a:rPr>
              <a:t>Akavia har inom </a:t>
            </a:r>
            <a:r>
              <a:rPr lang="sv-SE" sz="1200" kern="1200" dirty="0" err="1">
                <a:solidFill>
                  <a:schemeClr val="tx1"/>
                </a:solidFill>
                <a:effectLst/>
                <a:latin typeface="Arial" pitchFamily="34" charset="0"/>
                <a:ea typeface="ヒラギノ角ゴ Pro W3" charset="-128"/>
                <a:cs typeface="ヒラギノ角ゴ Pro W3" charset="-128"/>
              </a:rPr>
              <a:t>AkademikerAlliansen</a:t>
            </a:r>
            <a:r>
              <a:rPr lang="sv-SE" sz="1200" kern="1200" dirty="0">
                <a:solidFill>
                  <a:schemeClr val="tx1"/>
                </a:solidFill>
                <a:effectLst/>
                <a:latin typeface="Arial" pitchFamily="34" charset="0"/>
                <a:ea typeface="ヒラギノ角ゴ Pro W3" charset="-128"/>
                <a:cs typeface="ヒラギノ角ゴ Pro W3" charset="-128"/>
              </a:rPr>
              <a:t>, organisationen för förhandlingssamverkan mellan flera </a:t>
            </a:r>
            <a:r>
              <a:rPr lang="sv-SE" sz="1200" kern="1200" dirty="0" err="1">
                <a:solidFill>
                  <a:schemeClr val="tx1"/>
                </a:solidFill>
                <a:effectLst/>
                <a:latin typeface="Arial" pitchFamily="34" charset="0"/>
                <a:ea typeface="ヒラギノ角ゴ Pro W3" charset="-128"/>
                <a:cs typeface="ヒラギノ角ゴ Pro W3" charset="-128"/>
              </a:rPr>
              <a:t>Sacoförbund</a:t>
            </a:r>
            <a:r>
              <a:rPr lang="sv-SE" sz="1200" kern="1200" dirty="0">
                <a:solidFill>
                  <a:schemeClr val="tx1"/>
                </a:solidFill>
                <a:effectLst/>
                <a:latin typeface="Arial" pitchFamily="34" charset="0"/>
                <a:ea typeface="ヒラギノ角ゴ Pro W3" charset="-128"/>
                <a:cs typeface="ヒラギノ角ゴ Pro W3" charset="-128"/>
              </a:rPr>
              <a:t> inom kommunal sektor, löneavtal på central nivå med Sveriges Kommuner och Regioner (SKR). Avtalet kallas HÖK T och omfattar kommuner och landsting, regioner samt kommunförbund. Ett likalydande avtal finns med arbetsgivarorganisationen </a:t>
            </a:r>
            <a:r>
              <a:rPr lang="sv-SE" sz="1200" kern="1200" dirty="0" err="1">
                <a:solidFill>
                  <a:schemeClr val="tx1"/>
                </a:solidFill>
                <a:effectLst/>
                <a:latin typeface="Arial" pitchFamily="34" charset="0"/>
                <a:ea typeface="ヒラギノ角ゴ Pro W3" charset="-128"/>
                <a:cs typeface="ヒラギノ角ゴ Pro W3" charset="-128"/>
              </a:rPr>
              <a:t>Sobona</a:t>
            </a:r>
            <a:r>
              <a:rPr lang="sv-SE" sz="1200" kern="1200" dirty="0">
                <a:solidFill>
                  <a:schemeClr val="tx1"/>
                </a:solidFill>
                <a:effectLst/>
                <a:latin typeface="Arial" pitchFamily="34" charset="0"/>
                <a:ea typeface="ヒラギノ角ゴ Pro W3" charset="-128"/>
                <a:cs typeface="ヒラギノ角ゴ Pro W3" charset="-128"/>
              </a:rPr>
              <a:t> avseende vissa kommunägda bolag. </a:t>
            </a:r>
          </a:p>
          <a:p>
            <a:r>
              <a:rPr lang="sv-SE" sz="1200" kern="1200" dirty="0">
                <a:solidFill>
                  <a:schemeClr val="tx1"/>
                </a:solidFill>
                <a:effectLst/>
                <a:latin typeface="Arial" pitchFamily="34" charset="0"/>
                <a:ea typeface="ヒラギノ角ゴ Pro W3" charset="-128"/>
                <a:cs typeface="ヒラギノ角ゴ Pro W3" charset="-128"/>
              </a:rPr>
              <a:t> </a:t>
            </a:r>
          </a:p>
          <a:p>
            <a:r>
              <a:rPr lang="sv-SE" sz="1200" kern="1200" dirty="0">
                <a:solidFill>
                  <a:schemeClr val="tx1"/>
                </a:solidFill>
                <a:effectLst/>
                <a:latin typeface="Arial" pitchFamily="34" charset="0"/>
                <a:ea typeface="ヒラギノ角ゴ Pro W3" charset="-128"/>
                <a:cs typeface="ヒラギノ角ゴ Pro W3" charset="-128"/>
              </a:rPr>
              <a:t>Lönesättningen ska enligt avtalet vara individuell och differentierad och koppla ihop lönen med ditt bidrag till verksamheten. Lönebildningen är både ett verktyg för att utveckla verksamheten och för att motivera medarbetarna.</a:t>
            </a:r>
          </a:p>
          <a:p>
            <a:r>
              <a:rPr lang="sv-SE" sz="1200" kern="1200" dirty="0">
                <a:solidFill>
                  <a:schemeClr val="tx1"/>
                </a:solidFill>
                <a:effectLst/>
                <a:latin typeface="Arial" pitchFamily="34" charset="0"/>
                <a:ea typeface="ヒラギノ角ゴ Pro W3" charset="-128"/>
                <a:cs typeface="ヒラギノ角ゴ Pro W3" charset="-128"/>
              </a:rPr>
              <a:t> </a:t>
            </a:r>
          </a:p>
          <a:p>
            <a:r>
              <a:rPr lang="sv-SE" sz="1200" kern="1200" dirty="0">
                <a:solidFill>
                  <a:schemeClr val="tx1"/>
                </a:solidFill>
                <a:effectLst/>
                <a:latin typeface="Arial" pitchFamily="34" charset="0"/>
                <a:ea typeface="ヒラギノ角ゴ Pro W3" charset="-128"/>
                <a:cs typeface="ヒラギノ角ゴ Pro W3" charset="-128"/>
              </a:rPr>
              <a:t>Avtalet bygger på en löneprocess där det sker en </a:t>
            </a:r>
            <a:r>
              <a:rPr lang="sv-SE" sz="1200" b="1" kern="1200" dirty="0">
                <a:solidFill>
                  <a:schemeClr val="tx1"/>
                </a:solidFill>
                <a:effectLst/>
                <a:latin typeface="Arial" pitchFamily="34" charset="0"/>
                <a:ea typeface="ヒラギノ角ゴ Pro W3" charset="-128"/>
                <a:cs typeface="ヒラギノ角ゴ Pro W3" charset="-128"/>
              </a:rPr>
              <a:t>överläggning</a:t>
            </a:r>
            <a:r>
              <a:rPr lang="sv-SE" sz="1200" kern="1200" dirty="0">
                <a:solidFill>
                  <a:schemeClr val="tx1"/>
                </a:solidFill>
                <a:effectLst/>
                <a:latin typeface="Arial" pitchFamily="34" charset="0"/>
                <a:ea typeface="ヒラギノ角ゴ Pro W3" charset="-128"/>
                <a:cs typeface="ヒラギノ角ゴ Pro W3" charset="-128"/>
              </a:rPr>
              <a:t> mellan arbetsgivare och Akavia om hur löneöversynen ska genomföras samt eventuella prioriteringar som behöver göras grundat på kompetensförsörjningsbehov kopplat till verksamhetsmålen.</a:t>
            </a:r>
          </a:p>
          <a:p>
            <a:endParaRPr lang="sv-SE" sz="1200" kern="1200" dirty="0">
              <a:solidFill>
                <a:schemeClr val="tx1"/>
              </a:solidFill>
              <a:effectLst/>
              <a:latin typeface="Arial" pitchFamily="34" charset="0"/>
              <a:ea typeface="ヒラギノ角ゴ Pro W3" charset="-128"/>
              <a:cs typeface="ヒラギノ角ゴ Pro W3" charset="-128"/>
            </a:endParaRPr>
          </a:p>
          <a:p>
            <a:r>
              <a:rPr lang="sv-SE" sz="1200" kern="1200" dirty="0">
                <a:solidFill>
                  <a:schemeClr val="tx1"/>
                </a:solidFill>
                <a:effectLst/>
                <a:latin typeface="Arial" pitchFamily="34" charset="0"/>
                <a:ea typeface="ヒラギノ角ゴ Pro W3" charset="-128"/>
                <a:cs typeface="ヒラギノ角ゴ Pro W3" charset="-128"/>
              </a:rPr>
              <a:t>Tre vägar till löneöversyn – Akavia förordar </a:t>
            </a:r>
            <a:r>
              <a:rPr lang="sv-SE" sz="1200" b="1" kern="1200" dirty="0">
                <a:solidFill>
                  <a:schemeClr val="tx1"/>
                </a:solidFill>
                <a:effectLst/>
                <a:latin typeface="Arial" pitchFamily="34" charset="0"/>
                <a:ea typeface="ヒラギノ角ゴ Pro W3" charset="-128"/>
                <a:cs typeface="ヒラギノ角ゴ Pro W3" charset="-128"/>
              </a:rPr>
              <a:t>alltid </a:t>
            </a:r>
            <a:r>
              <a:rPr lang="sv-SE" sz="1200" kern="1200" dirty="0">
                <a:solidFill>
                  <a:schemeClr val="tx1"/>
                </a:solidFill>
                <a:effectLst/>
                <a:latin typeface="Arial" pitchFamily="34" charset="0"/>
                <a:ea typeface="ヒラギノ角ゴ Pro W3" charset="-128"/>
                <a:cs typeface="ヒラギノ角ゴ Pro W3" charset="-128"/>
              </a:rPr>
              <a:t>dialog chef medarbetare!</a:t>
            </a:r>
          </a:p>
          <a:p>
            <a:endParaRPr lang="sv-SE" sz="1200" kern="1200" dirty="0">
              <a:solidFill>
                <a:schemeClr val="tx1"/>
              </a:solidFill>
              <a:effectLst/>
              <a:latin typeface="Arial" pitchFamily="34" charset="0"/>
              <a:ea typeface="ヒラギノ角ゴ Pro W3" charset="-128"/>
              <a:cs typeface="ヒラギノ角ゴ Pro W3"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kern="1200" dirty="0">
                <a:solidFill>
                  <a:schemeClr val="tx1"/>
                </a:solidFill>
                <a:effectLst/>
                <a:latin typeface="Arial" pitchFamily="34" charset="0"/>
                <a:ea typeface="ヒラギノ角ゴ Pro W3" charset="-128"/>
                <a:cs typeface="ヒラギノ角ゴ Pro W3" charset="-128"/>
              </a:rPr>
              <a:t>Avstämning</a:t>
            </a:r>
            <a:r>
              <a:rPr lang="sv-SE" sz="1200" kern="1200" dirty="0">
                <a:solidFill>
                  <a:schemeClr val="tx1"/>
                </a:solidFill>
                <a:effectLst/>
                <a:latin typeface="Arial" pitchFamily="34" charset="0"/>
                <a:ea typeface="ヒラギノ角ゴ Pro W3" charset="-128"/>
                <a:cs typeface="ヒラギノ角ゴ Pro W3" charset="-128"/>
              </a:rPr>
              <a:t> sker mellan arbetsgivare och Akavia där parterna stämmer av hur löneprocessen har genomförts och vilka eventuella förbättringar som behöver göras inför nästa löneöversyn.</a:t>
            </a:r>
          </a:p>
          <a:p>
            <a:endParaRPr lang="sv-SE" dirty="0"/>
          </a:p>
        </p:txBody>
      </p:sp>
      <p:sp>
        <p:nvSpPr>
          <p:cNvPr id="4" name="Platshållare för bildnummer 3"/>
          <p:cNvSpPr>
            <a:spLocks noGrp="1"/>
          </p:cNvSpPr>
          <p:nvPr>
            <p:ph type="sldNum" sz="quarter" idx="5"/>
          </p:nvPr>
        </p:nvSpPr>
        <p:spPr/>
        <p:txBody>
          <a:bodyPr/>
          <a:lstStyle/>
          <a:p>
            <a:fld id="{550DED1C-63AD-4B87-B99E-74B84218A74C}" type="slidenum">
              <a:rPr lang="sv-SE" smtClean="0"/>
              <a:t>4</a:t>
            </a:fld>
            <a:endParaRPr lang="sv-SE"/>
          </a:p>
        </p:txBody>
      </p:sp>
    </p:spTree>
    <p:extLst>
      <p:ext uri="{BB962C8B-B14F-4D97-AF65-F5344CB8AC3E}">
        <p14:creationId xmlns:p14="http://schemas.microsoft.com/office/powerpoint/2010/main" val="168214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a:p>
            <a:r>
              <a:rPr lang="sv-SE" baseline="0" dirty="0"/>
              <a:t>Akavia arbetar inom kommunal sektor för att :</a:t>
            </a:r>
          </a:p>
          <a:p>
            <a:endParaRPr lang="sv-SE" dirty="0"/>
          </a:p>
          <a:p>
            <a:pPr marL="171450" indent="-171450">
              <a:buFont typeface="Arial" panose="020B0604020202020204" pitchFamily="34" charset="0"/>
              <a:buChar char="•"/>
            </a:pPr>
            <a:r>
              <a:rPr lang="sv-SE" dirty="0"/>
              <a:t>Lönespridningen ska</a:t>
            </a:r>
            <a:r>
              <a:rPr lang="sv-SE" baseline="0" dirty="0"/>
              <a:t> </a:t>
            </a:r>
            <a:r>
              <a:rPr lang="sv-SE" dirty="0"/>
              <a:t>öka</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Grunden i lönesättningen är dialogen mellan chef och medarbetare.</a:t>
            </a:r>
          </a:p>
          <a:p>
            <a:endParaRPr lang="sv-SE" dirty="0"/>
          </a:p>
          <a:p>
            <a:pPr fontAlgn="auto"/>
            <a:r>
              <a:rPr lang="sv-SE" sz="1200" kern="1200" dirty="0">
                <a:solidFill>
                  <a:schemeClr val="tx1"/>
                </a:solidFill>
                <a:effectLst/>
                <a:latin typeface="Arial" pitchFamily="34" charset="0"/>
                <a:ea typeface="ヒラギノ角ゴ Pro W3" charset="-128"/>
                <a:cs typeface="ヒラギノ角ゴ Pro W3" charset="-128"/>
              </a:rPr>
              <a:t>Akavia tror på ett samspel mellan verksamhetens bästa och ett synliggörande av din betydelse för verksamhetens utveckling.  Genom att vi lyfter fram våra medlemmars betydelse för verksamhetens mål, resultat och utveckling läggs grunden för eget inflytande över löneutveckling, möjlighet till individuell anpassning av anställningsvillkor, kompetensutveckling och långsiktiga karriärutveckling.</a:t>
            </a:r>
          </a:p>
          <a:p>
            <a:r>
              <a:rPr lang="sv-SE" sz="1200" kern="1200" dirty="0">
                <a:solidFill>
                  <a:schemeClr val="tx1"/>
                </a:solidFill>
                <a:effectLst/>
                <a:latin typeface="Arial" pitchFamily="34" charset="0"/>
                <a:ea typeface="ヒラギノ角ゴ Pro W3" charset="-128"/>
                <a:cs typeface="ヒラギノ角ゴ Pro W3" charset="-128"/>
              </a:rPr>
              <a:t> </a:t>
            </a:r>
          </a:p>
          <a:p>
            <a:r>
              <a:rPr lang="sv-SE" sz="1200" b="1" kern="1200" dirty="0">
                <a:solidFill>
                  <a:schemeClr val="tx1"/>
                </a:solidFill>
                <a:effectLst/>
                <a:latin typeface="Arial" pitchFamily="34" charset="0"/>
                <a:ea typeface="ヒラギノ角ゴ Pro W3" charset="-128"/>
                <a:cs typeface="ヒラギノ角ゴ Pro W3" charset="-128"/>
              </a:rPr>
              <a:t>Akavia arbetar för att utveckla löneprocessen</a:t>
            </a:r>
            <a:endParaRPr lang="sv-SE" sz="1200" kern="1200" dirty="0">
              <a:solidFill>
                <a:schemeClr val="tx1"/>
              </a:solidFill>
              <a:effectLst/>
              <a:latin typeface="Arial" pitchFamily="34" charset="0"/>
              <a:ea typeface="ヒラギノ角ゴ Pro W3" charset="-128"/>
              <a:cs typeface="ヒラギノ角ゴ Pro W3" charset="-128"/>
            </a:endParaRPr>
          </a:p>
          <a:p>
            <a:r>
              <a:rPr lang="sv-SE" sz="1200" kern="1200" dirty="0">
                <a:solidFill>
                  <a:schemeClr val="tx1"/>
                </a:solidFill>
                <a:effectLst/>
                <a:latin typeface="Arial" pitchFamily="34" charset="0"/>
                <a:ea typeface="ヒラギノ角ゴ Pro W3" charset="-128"/>
                <a:cs typeface="ヒラギノ角ゴ Pro W3" charset="-128"/>
              </a:rPr>
              <a:t> </a:t>
            </a:r>
          </a:p>
          <a:p>
            <a:r>
              <a:rPr lang="sv-SE" sz="1200" kern="1200" dirty="0">
                <a:solidFill>
                  <a:schemeClr val="tx1"/>
                </a:solidFill>
                <a:effectLst/>
                <a:latin typeface="Arial" pitchFamily="34" charset="0"/>
                <a:ea typeface="ヒラギノ角ゴ Pro W3" charset="-128"/>
                <a:cs typeface="ヒラギノ角ゴ Pro W3" charset="-128"/>
              </a:rPr>
              <a:t>Akavia arbetar för att förbättra tillämpningen av löneavtalet. Löneprocessen ska användas som ett verktyg för att utveckla verksamheten. Akavia vill utveckla den lokala löneprocessen enligt följande:</a:t>
            </a:r>
          </a:p>
          <a:p>
            <a:r>
              <a:rPr lang="sv-SE" sz="1200" kern="1200" dirty="0">
                <a:solidFill>
                  <a:schemeClr val="tx1"/>
                </a:solidFill>
                <a:effectLst/>
                <a:latin typeface="Arial" pitchFamily="34" charset="0"/>
                <a:ea typeface="ヒラギノ角ゴ Pro W3" charset="-128"/>
                <a:cs typeface="ヒラギノ角ゴ Pro W3" charset="-128"/>
              </a:rPr>
              <a:t> </a:t>
            </a:r>
          </a:p>
          <a:p>
            <a:pPr lvl="0"/>
            <a:r>
              <a:rPr lang="sv-SE" sz="1200" kern="1200" dirty="0">
                <a:solidFill>
                  <a:schemeClr val="tx1"/>
                </a:solidFill>
                <a:effectLst/>
                <a:latin typeface="Arial" pitchFamily="34" charset="0"/>
                <a:ea typeface="ヒラギノ角ゴ Pro W3" charset="-128"/>
                <a:cs typeface="ヒラギノ角ゴ Pro W3" charset="-128"/>
              </a:rPr>
              <a:t>Löneprocessen måste på ett bättre sätt integreras med verksamheten och budget. Till exempel kan analyser av kompetens- och </a:t>
            </a:r>
            <a:r>
              <a:rPr lang="sv-SE" sz="1200" kern="1200" dirty="0" err="1">
                <a:solidFill>
                  <a:schemeClr val="tx1"/>
                </a:solidFill>
                <a:effectLst/>
                <a:latin typeface="Arial" pitchFamily="34" charset="0"/>
                <a:ea typeface="ヒラギノ角ゴ Pro W3" charset="-128"/>
                <a:cs typeface="ヒラギノ角ゴ Pro W3" charset="-128"/>
              </a:rPr>
              <a:t>lönebehov</a:t>
            </a:r>
            <a:r>
              <a:rPr lang="sv-SE" sz="1200" kern="1200" dirty="0">
                <a:solidFill>
                  <a:schemeClr val="tx1"/>
                </a:solidFill>
                <a:effectLst/>
                <a:latin typeface="Arial" pitchFamily="34" charset="0"/>
                <a:ea typeface="ヒラギノ角ゴ Pro W3" charset="-128"/>
                <a:cs typeface="ヒラギノ角ゴ Pro W3" charset="-128"/>
              </a:rPr>
              <a:t> efter utvecklingssamtal bli ett naturligt underlag i budgetarbetet.</a:t>
            </a:r>
          </a:p>
          <a:p>
            <a:r>
              <a:rPr lang="sv-SE" sz="1200" kern="1200" dirty="0">
                <a:solidFill>
                  <a:schemeClr val="tx1"/>
                </a:solidFill>
                <a:effectLst/>
                <a:latin typeface="Arial" pitchFamily="34" charset="0"/>
                <a:ea typeface="ヒラギノ角ゴ Pro W3" charset="-128"/>
                <a:cs typeface="ヒラギノ角ゴ Pro W3" charset="-128"/>
              </a:rPr>
              <a:t> </a:t>
            </a:r>
          </a:p>
          <a:p>
            <a:pPr lvl="0"/>
            <a:r>
              <a:rPr lang="sv-SE" sz="1200" kern="1200" dirty="0">
                <a:solidFill>
                  <a:schemeClr val="tx1"/>
                </a:solidFill>
                <a:effectLst/>
                <a:latin typeface="Arial" pitchFamily="34" charset="0"/>
                <a:ea typeface="ヒラギノ角ゴ Pro W3" charset="-128"/>
                <a:cs typeface="ヒラギノ角ゴ Pro W3" charset="-128"/>
              </a:rPr>
              <a:t>Grunderna för bedömning av lön ska vara kopplade till arbetsprestationen.</a:t>
            </a:r>
          </a:p>
          <a:p>
            <a:r>
              <a:rPr lang="sv-SE" sz="1200" kern="1200" dirty="0">
                <a:solidFill>
                  <a:schemeClr val="tx1"/>
                </a:solidFill>
                <a:effectLst/>
                <a:latin typeface="Arial" pitchFamily="34" charset="0"/>
                <a:ea typeface="ヒラギノ角ゴ Pro W3" charset="-128"/>
                <a:cs typeface="ヒラギノ角ゴ Pro W3" charset="-128"/>
              </a:rPr>
              <a:t> </a:t>
            </a:r>
          </a:p>
          <a:p>
            <a:pPr lvl="0"/>
            <a:r>
              <a:rPr lang="sv-SE" sz="1200" kern="1200" dirty="0">
                <a:solidFill>
                  <a:schemeClr val="tx1"/>
                </a:solidFill>
                <a:effectLst/>
                <a:latin typeface="Arial" pitchFamily="34" charset="0"/>
                <a:ea typeface="ヒラギノ角ゴ Pro W3" charset="-128"/>
                <a:cs typeface="ヒラギノ角ゴ Pro W3" charset="-128"/>
              </a:rPr>
              <a:t>Lönesamtal ska genomföras i flera steg för att bättre lyfta fram individens bidrag till verksamheten.</a:t>
            </a:r>
          </a:p>
          <a:p>
            <a:endParaRPr lang="sv-SE" dirty="0"/>
          </a:p>
        </p:txBody>
      </p:sp>
      <p:sp>
        <p:nvSpPr>
          <p:cNvPr id="4" name="Platshållare för bildnummer 3"/>
          <p:cNvSpPr>
            <a:spLocks noGrp="1"/>
          </p:cNvSpPr>
          <p:nvPr>
            <p:ph type="sldNum" sz="quarter" idx="5"/>
          </p:nvPr>
        </p:nvSpPr>
        <p:spPr/>
        <p:txBody>
          <a:bodyPr/>
          <a:lstStyle/>
          <a:p>
            <a:fld id="{550DED1C-63AD-4B87-B99E-74B84218A74C}" type="slidenum">
              <a:rPr lang="sv-SE" smtClean="0"/>
              <a:t>5</a:t>
            </a:fld>
            <a:endParaRPr lang="sv-SE"/>
          </a:p>
        </p:txBody>
      </p:sp>
    </p:spTree>
    <p:extLst>
      <p:ext uri="{BB962C8B-B14F-4D97-AF65-F5344CB8AC3E}">
        <p14:creationId xmlns:p14="http://schemas.microsoft.com/office/powerpoint/2010/main" val="1036928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Ditt lönesamtal</a:t>
            </a:r>
          </a:p>
          <a:p>
            <a:r>
              <a:rPr lang="sv-SE" dirty="0"/>
              <a:t> </a:t>
            </a:r>
          </a:p>
          <a:p>
            <a:r>
              <a:rPr lang="sv-SE" dirty="0"/>
              <a:t>Ditt lönesamtal ska kopplas till det årliga utvecklings- eller medarbetarsamtalet och till den löpande dialogen i vardagen mellan dig och din chef om ditt arbete, utveckling, resultat och prestation. Det innebär att dialogen om din lön och löneutveckling är ständigt pågående.</a:t>
            </a:r>
          </a:p>
          <a:p>
            <a:r>
              <a:rPr lang="sv-SE" dirty="0"/>
              <a:t>Genom lönesamtalet sätts ditt resultat och din prestation tydligare i fokus. Du och din chef ges möjlighet till en saklig dialog präglad av ömsesidig öppenhet och respekt. Givetvis har ni båda ett ansvar att förbereda er så att samtalet upplevs som meningsfullt.</a:t>
            </a:r>
          </a:p>
          <a:p>
            <a:r>
              <a:rPr lang="sv-SE" dirty="0"/>
              <a:t> </a:t>
            </a:r>
          </a:p>
          <a:p>
            <a:r>
              <a:rPr lang="sv-SE" dirty="0"/>
              <a:t>Akavia förordar att lönesamtalet genomförs vid minst två olika tillfällen:</a:t>
            </a:r>
          </a:p>
          <a:p>
            <a:r>
              <a:rPr lang="sv-SE" dirty="0"/>
              <a:t>1. Vid det första tillfället för ni en dialog kring ditt ansvar, dina arbetsuppgifter, din prestation och ditt resultat i förhållande till uppställda mål.</a:t>
            </a:r>
          </a:p>
          <a:p>
            <a:r>
              <a:rPr lang="sv-SE" dirty="0"/>
              <a:t>2. Vid det andra tillfället presenterar din chef sitt förslag till ny lön och lönediskussionen</a:t>
            </a:r>
          </a:p>
          <a:p>
            <a:r>
              <a:rPr lang="sv-SE" dirty="0"/>
              <a:t>slutförs.</a:t>
            </a:r>
          </a:p>
          <a:p>
            <a:r>
              <a:rPr lang="sv-SE" dirty="0"/>
              <a:t> </a:t>
            </a:r>
          </a:p>
          <a:p>
            <a:r>
              <a:rPr lang="sv-SE" dirty="0"/>
              <a:t>Om ditt lönesamtal genomförs endast vid ett tillfälle är det viktigt att du och din chef har gott om tid avsatt för samtalet.</a:t>
            </a:r>
          </a:p>
          <a:p>
            <a:r>
              <a:rPr lang="sv-SE" dirty="0"/>
              <a:t> </a:t>
            </a:r>
          </a:p>
          <a:p>
            <a:r>
              <a:rPr lang="sv-SE" dirty="0"/>
              <a:t> </a:t>
            </a:r>
          </a:p>
          <a:p>
            <a:r>
              <a:rPr lang="sv-SE" dirty="0"/>
              <a:t>Följande bör du och din chef prata om under ditt lönesättande samtal</a:t>
            </a:r>
          </a:p>
          <a:p>
            <a:endParaRPr lang="sv-SE" dirty="0"/>
          </a:p>
          <a:p>
            <a:r>
              <a:rPr lang="sv-SE" dirty="0"/>
              <a:t>Året som gått</a:t>
            </a:r>
          </a:p>
          <a:p>
            <a:r>
              <a:rPr lang="sv-SE" dirty="0"/>
              <a:t>• Dina uppställda mål</a:t>
            </a:r>
          </a:p>
          <a:p>
            <a:r>
              <a:rPr lang="sv-SE" dirty="0"/>
              <a:t>• Ditt resultat</a:t>
            </a:r>
          </a:p>
          <a:p>
            <a:r>
              <a:rPr lang="sv-SE" dirty="0"/>
              <a:t>• Dina arbetsuppgifter</a:t>
            </a:r>
          </a:p>
          <a:p>
            <a:r>
              <a:rPr lang="sv-SE" dirty="0"/>
              <a:t>• Ditt ansvar</a:t>
            </a:r>
          </a:p>
          <a:p>
            <a:r>
              <a:rPr lang="sv-SE" dirty="0"/>
              <a:t>• Din kompetensutveckling</a:t>
            </a:r>
          </a:p>
          <a:p>
            <a:r>
              <a:rPr lang="sv-SE" dirty="0"/>
              <a:t>• Ditt bidrag till andra kollegors resultat och till verksamheten i stort</a:t>
            </a: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550DED1C-63AD-4B87-B99E-74B84218A74C}" type="slidenum">
              <a:rPr lang="sv-SE" smtClean="0"/>
              <a:t>6</a:t>
            </a:fld>
            <a:endParaRPr lang="sv-SE"/>
          </a:p>
        </p:txBody>
      </p:sp>
    </p:spTree>
    <p:extLst>
      <p:ext uri="{BB962C8B-B14F-4D97-AF65-F5344CB8AC3E}">
        <p14:creationId xmlns:p14="http://schemas.microsoft.com/office/powerpoint/2010/main" val="1236313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Förbered dig väl</a:t>
            </a:r>
          </a:p>
          <a:p>
            <a:endParaRPr lang="sv-SE" dirty="0"/>
          </a:p>
          <a:p>
            <a:r>
              <a:rPr lang="sv-SE" sz="1200" b="0" i="0" u="none" strike="noStrike" kern="1200" dirty="0">
                <a:solidFill>
                  <a:schemeClr val="tx1"/>
                </a:solidFill>
                <a:effectLst/>
                <a:latin typeface="+mn-lt"/>
                <a:ea typeface="+mn-ea"/>
                <a:cs typeface="+mn-cs"/>
              </a:rPr>
              <a:t>Kartlägg din egen arbetsinsats under året som gått. Utgå från vilka krav din arbetsgivare ställer på dig och vilka resultat du har uppnått. Sätt dig och skriv ner dina insatser under året, punkt för punkt. Har du varit särskild skicklig eller framgångsrik i något? Skriv ner konkreta exempel i en sammanställning som du sen tar med dig till samtalet.</a:t>
            </a:r>
          </a:p>
          <a:p>
            <a:endParaRPr lang="sv-SE" dirty="0"/>
          </a:p>
          <a:p>
            <a:r>
              <a:rPr lang="sv-SE" dirty="0"/>
              <a:t> </a:t>
            </a:r>
          </a:p>
          <a:p>
            <a:r>
              <a:rPr lang="sv-SE" dirty="0"/>
              <a:t>Kartlägg din arbetsinsats</a:t>
            </a:r>
          </a:p>
          <a:p>
            <a:endParaRPr lang="sv-SE" dirty="0"/>
          </a:p>
          <a:p>
            <a:r>
              <a:rPr lang="sv-SE" dirty="0"/>
              <a:t>• Vilka resultat har du uppnått under året som gått?</a:t>
            </a:r>
          </a:p>
          <a:p>
            <a:r>
              <a:rPr lang="sv-SE" dirty="0"/>
              <a:t>• Koppla tillbaka till ditt utvecklingssamtal och den löpande dialogen med din chef.</a:t>
            </a:r>
          </a:p>
          <a:p>
            <a:r>
              <a:rPr lang="sv-SE" dirty="0"/>
              <a:t>• Har du fått mer kvalificerade arbetsuppgifter?</a:t>
            </a:r>
          </a:p>
          <a:p>
            <a:r>
              <a:rPr lang="sv-SE" dirty="0"/>
              <a:t>• Har du fått ett utökat ansvar?</a:t>
            </a:r>
          </a:p>
          <a:p>
            <a:r>
              <a:rPr lang="sv-SE" dirty="0"/>
              <a:t>• Har du bidragit till verksamhetens utveckling?</a:t>
            </a:r>
          </a:p>
          <a:p>
            <a:r>
              <a:rPr lang="sv-SE" dirty="0"/>
              <a:t>• Har du kompetensutvecklat dig till nytta för verksamheten?</a:t>
            </a:r>
          </a:p>
          <a:p>
            <a:r>
              <a:rPr lang="sv-SE" dirty="0"/>
              <a:t>• Har du hjälpt dina kollegor till bättre resultat?</a:t>
            </a:r>
          </a:p>
          <a:p>
            <a:r>
              <a:rPr lang="sv-SE" dirty="0"/>
              <a:t> </a:t>
            </a:r>
          </a:p>
          <a:p>
            <a:r>
              <a:rPr lang="sv-SE" dirty="0"/>
              <a:t>Kom ihåg att du kan få råd och stöd av dina lokala Akavia-företrädare. </a:t>
            </a:r>
          </a:p>
          <a:p>
            <a:endParaRPr lang="sv-SE" dirty="0"/>
          </a:p>
        </p:txBody>
      </p:sp>
      <p:sp>
        <p:nvSpPr>
          <p:cNvPr id="4" name="Platshållare för bildnummer 3"/>
          <p:cNvSpPr>
            <a:spLocks noGrp="1"/>
          </p:cNvSpPr>
          <p:nvPr>
            <p:ph type="sldNum" sz="quarter" idx="5"/>
          </p:nvPr>
        </p:nvSpPr>
        <p:spPr/>
        <p:txBody>
          <a:bodyPr/>
          <a:lstStyle/>
          <a:p>
            <a:fld id="{550DED1C-63AD-4B87-B99E-74B84218A74C}" type="slidenum">
              <a:rPr lang="sv-SE" smtClean="0"/>
              <a:t>7</a:t>
            </a:fld>
            <a:endParaRPr lang="sv-SE"/>
          </a:p>
        </p:txBody>
      </p:sp>
    </p:spTree>
    <p:extLst>
      <p:ext uri="{BB962C8B-B14F-4D97-AF65-F5344CB8AC3E}">
        <p14:creationId xmlns:p14="http://schemas.microsoft.com/office/powerpoint/2010/main" val="3158309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auto"/>
            <a:r>
              <a:rPr lang="sv-SE" sz="1200" b="1" i="0" u="none" strike="noStrike" kern="1200" dirty="0">
                <a:solidFill>
                  <a:schemeClr val="tx1"/>
                </a:solidFill>
                <a:effectLst/>
                <a:latin typeface="+mn-lt"/>
                <a:ea typeface="+mn-ea"/>
                <a:cs typeface="+mn-cs"/>
              </a:rPr>
              <a:t>Det är också viktigt att fundera på din framtid hos arbetsgivaren. Ni har troligen redan pratat om detta i ett utvecklings- eller medarbetarsamtal, men ta upp det i lönesamtalet också:</a:t>
            </a:r>
          </a:p>
          <a:p>
            <a:pPr fontAlgn="auto"/>
            <a:endParaRPr lang="sv-SE"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Arial" pitchFamily="34" charset="0"/>
                <a:ea typeface="ヒラギノ角ゴ Pro W3" charset="-128"/>
                <a:cs typeface="ヒラギノ角ゴ Pro W3" charset="-128"/>
              </a:rPr>
              <a:t>Din framtida roll</a:t>
            </a:r>
          </a:p>
          <a:p>
            <a:pPr fontAlgn="auto"/>
            <a:endParaRPr lang="sv-SE" sz="1200" kern="1200" dirty="0">
              <a:solidFill>
                <a:schemeClr val="tx1"/>
              </a:solidFill>
              <a:effectLst/>
              <a:latin typeface="Arial" pitchFamily="34" charset="0"/>
              <a:ea typeface="ヒラギノ角ゴ Pro W3" charset="-128"/>
              <a:cs typeface="ヒラギノ角ゴ Pro W3" charset="-128"/>
            </a:endParaRPr>
          </a:p>
          <a:p>
            <a:pPr fontAlgn="auto"/>
            <a:r>
              <a:rPr lang="sv-SE" sz="1200" kern="1200" dirty="0">
                <a:solidFill>
                  <a:schemeClr val="tx1"/>
                </a:solidFill>
                <a:effectLst/>
                <a:latin typeface="Arial" pitchFamily="34" charset="0"/>
                <a:ea typeface="ヒラギノ角ゴ Pro W3" charset="-128"/>
                <a:cs typeface="ヒラギノ角ゴ Pro W3" charset="-128"/>
              </a:rPr>
              <a:t>• Hur skulle du vilja utveckla ditt arbetsinnehåll?</a:t>
            </a:r>
          </a:p>
          <a:p>
            <a:pPr fontAlgn="auto"/>
            <a:r>
              <a:rPr lang="sv-SE" sz="1200" kern="1200" dirty="0">
                <a:solidFill>
                  <a:schemeClr val="tx1"/>
                </a:solidFill>
                <a:effectLst/>
                <a:latin typeface="Arial" pitchFamily="34" charset="0"/>
                <a:ea typeface="ヒラギノ角ゴ Pro W3" charset="-128"/>
                <a:cs typeface="ヒラギノ角ゴ Pro W3" charset="-128"/>
              </a:rPr>
              <a:t>• Har du behov av ytterligare kompetensutveckling som kan komma verksamheten till</a:t>
            </a:r>
          </a:p>
          <a:p>
            <a:pPr fontAlgn="auto"/>
            <a:r>
              <a:rPr lang="sv-SE" sz="1200" kern="1200" dirty="0">
                <a:solidFill>
                  <a:schemeClr val="tx1"/>
                </a:solidFill>
                <a:effectLst/>
                <a:latin typeface="Arial" pitchFamily="34" charset="0"/>
                <a:ea typeface="ヒラギノ角ゴ Pro W3" charset="-128"/>
                <a:cs typeface="ヒラギノ角ゴ Pro W3" charset="-128"/>
              </a:rPr>
              <a:t>nytta?</a:t>
            </a:r>
          </a:p>
          <a:p>
            <a:pPr fontAlgn="auto"/>
            <a:r>
              <a:rPr lang="sv-SE" sz="1200" kern="1200" dirty="0">
                <a:solidFill>
                  <a:schemeClr val="tx1"/>
                </a:solidFill>
                <a:effectLst/>
                <a:latin typeface="Arial" pitchFamily="34" charset="0"/>
                <a:ea typeface="ヒラギノ角ゴ Pro W3" charset="-128"/>
                <a:cs typeface="ヒラギノ角ゴ Pro W3" charset="-128"/>
              </a:rPr>
              <a:t>• Går det att rationalisera bort arbetsuppgifter?</a:t>
            </a:r>
          </a:p>
          <a:p>
            <a:pPr fontAlgn="auto"/>
            <a:r>
              <a:rPr lang="sv-SE" sz="1200" kern="1200" dirty="0">
                <a:solidFill>
                  <a:schemeClr val="tx1"/>
                </a:solidFill>
                <a:effectLst/>
                <a:latin typeface="Arial" pitchFamily="34" charset="0"/>
                <a:ea typeface="ヒラギノ角ゴ Pro W3" charset="-128"/>
                <a:cs typeface="ヒラギノ角ゴ Pro W3" charset="-128"/>
              </a:rPr>
              <a:t>• Finns det utrymme för dig att få utökat ansvar?</a:t>
            </a:r>
          </a:p>
          <a:p>
            <a:pPr fontAlgn="auto"/>
            <a:endParaRPr lang="sv-SE" sz="1200" kern="1200" dirty="0">
              <a:solidFill>
                <a:schemeClr val="tx1"/>
              </a:solidFill>
              <a:effectLst/>
              <a:latin typeface="Arial" pitchFamily="34" charset="0"/>
              <a:ea typeface="ヒラギノ角ゴ Pro W3" charset="-128"/>
              <a:cs typeface="ヒラギノ角ゴ Pro W3" charset="-128"/>
            </a:endParaRPr>
          </a:p>
          <a:p>
            <a:pPr fontAlgn="auto"/>
            <a:r>
              <a:rPr lang="sv-SE" sz="1200" b="1" kern="1200" dirty="0">
                <a:solidFill>
                  <a:schemeClr val="tx1"/>
                </a:solidFill>
                <a:effectLst/>
                <a:latin typeface="Arial" pitchFamily="34" charset="0"/>
                <a:ea typeface="ヒラギノ角ゴ Pro W3" charset="-128"/>
                <a:cs typeface="ヒラギノ角ゴ Pro W3" charset="-128"/>
              </a:rPr>
              <a:t>Marknadsläge och lönestruktur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dirty="0">
                <a:solidFill>
                  <a:schemeClr val="tx1"/>
                </a:solidFill>
                <a:effectLst/>
                <a:latin typeface="+mn-lt"/>
                <a:ea typeface="+mn-ea"/>
                <a:cs typeface="+mn-cs"/>
              </a:rPr>
              <a:t>Nästa steg är att kartlägga löneläget. Det kan du göra med hjälp av vår lönestatistik Saco </a:t>
            </a:r>
            <a:r>
              <a:rPr lang="sv-SE" sz="1200" b="0" i="0" u="none" strike="noStrike" kern="1200" dirty="0" err="1">
                <a:solidFill>
                  <a:schemeClr val="tx1"/>
                </a:solidFill>
                <a:effectLst/>
                <a:latin typeface="+mn-lt"/>
                <a:ea typeface="+mn-ea"/>
                <a:cs typeface="+mn-cs"/>
              </a:rPr>
              <a:t>Lönesök</a:t>
            </a:r>
            <a:r>
              <a:rPr lang="sv-SE" sz="1200" b="0" i="0" u="none" strike="noStrike" kern="1200" dirty="0">
                <a:solidFill>
                  <a:schemeClr val="tx1"/>
                </a:solidFill>
                <a:effectLst/>
                <a:latin typeface="+mn-lt"/>
                <a:ea typeface="+mn-ea"/>
                <a:cs typeface="+mn-cs"/>
              </a:rPr>
              <a:t>. Då får du en tydlig bild av hur din lön förhåller sig i jämförelse med andras. Du kan börja med att ta fram statistik för personer med samma utbildning och examensår som du. Jämför sen hur löneläget ser ut generellt för kollegor i din bransch och sektor. Glöm inte att även ta hjälp av din omgivning – prata med vänner, kurskamrater och kollegor!</a:t>
            </a:r>
            <a:endParaRPr lang="sv-SE" sz="1200" kern="1200" dirty="0">
              <a:solidFill>
                <a:schemeClr val="tx1"/>
              </a:solidFill>
              <a:effectLst/>
              <a:latin typeface="Arial" pitchFamily="34" charset="0"/>
              <a:ea typeface="ヒラギノ角ゴ Pro W3" charset="-128"/>
              <a:cs typeface="ヒラギノ角ゴ Pro W3" charset="-128"/>
            </a:endParaRPr>
          </a:p>
          <a:p>
            <a:pPr fontAlgn="auto"/>
            <a:endParaRPr lang="sv-SE" sz="1200" kern="1200" dirty="0">
              <a:solidFill>
                <a:schemeClr val="tx1"/>
              </a:solidFill>
              <a:effectLst/>
              <a:latin typeface="Arial" pitchFamily="34" charset="0"/>
              <a:ea typeface="ヒラギノ角ゴ Pro W3" charset="-128"/>
              <a:cs typeface="ヒラギノ角ゴ Pro W3" charset="-128"/>
            </a:endParaRPr>
          </a:p>
          <a:p>
            <a:pPr fontAlgn="auto"/>
            <a:r>
              <a:rPr lang="sv-SE" sz="1200" kern="1200" dirty="0">
                <a:solidFill>
                  <a:schemeClr val="tx1"/>
                </a:solidFill>
                <a:effectLst/>
                <a:latin typeface="Arial" pitchFamily="34" charset="0"/>
                <a:ea typeface="ヒラギノ角ゴ Pro W3" charset="-128"/>
                <a:cs typeface="ヒラギノ角ゴ Pro W3" charset="-128"/>
              </a:rPr>
              <a:t>• Vad tjänar andra på arbetsmarknaden med motsvarande arbete, ansvar och</a:t>
            </a:r>
          </a:p>
          <a:p>
            <a:pPr fontAlgn="auto"/>
            <a:r>
              <a:rPr lang="sv-SE" sz="1200" kern="1200" dirty="0">
                <a:solidFill>
                  <a:schemeClr val="tx1"/>
                </a:solidFill>
                <a:effectLst/>
                <a:latin typeface="Arial" pitchFamily="34" charset="0"/>
                <a:ea typeface="ヒラギノ角ゴ Pro W3" charset="-128"/>
                <a:cs typeface="ヒラギノ角ゴ Pro W3" charset="-128"/>
              </a:rPr>
              <a:t>kompetens? Hur ser din egen arbetsgivares lönestruktur ut? Väcker det några frågor som du vill ta upp i ditt lönesättande samtal?</a:t>
            </a:r>
          </a:p>
          <a:p>
            <a:pPr fontAlgn="auto"/>
            <a:r>
              <a:rPr lang="sv-SE" sz="1200" kern="1200" dirty="0">
                <a:solidFill>
                  <a:schemeClr val="tx1"/>
                </a:solidFill>
                <a:effectLst/>
                <a:latin typeface="Arial" pitchFamily="34" charset="0"/>
                <a:ea typeface="ヒラギノ角ゴ Pro W3" charset="-128"/>
                <a:cs typeface="ヒラギノ角ゴ Pro W3" charset="-128"/>
              </a:rPr>
              <a:t>• Utnyttja dina kontakter och ta hjälp av </a:t>
            </a:r>
            <a:r>
              <a:rPr lang="sv-SE" sz="1200" kern="1200" dirty="0" err="1">
                <a:solidFill>
                  <a:schemeClr val="tx1"/>
                </a:solidFill>
                <a:effectLst/>
                <a:latin typeface="Arial" pitchFamily="34" charset="0"/>
                <a:ea typeface="ヒラギノ角ゴ Pro W3" charset="-128"/>
                <a:cs typeface="ヒラギノ角ゴ Pro W3" charset="-128"/>
              </a:rPr>
              <a:t>Akavias</a:t>
            </a:r>
            <a:r>
              <a:rPr lang="sv-SE" sz="1200" kern="1200" dirty="0">
                <a:solidFill>
                  <a:schemeClr val="tx1"/>
                </a:solidFill>
                <a:effectLst/>
                <a:latin typeface="Arial" pitchFamily="34" charset="0"/>
                <a:ea typeface="ヒラギノ角ゴ Pro W3" charset="-128"/>
                <a:cs typeface="ヒラギノ角ゴ Pro W3" charset="-128"/>
              </a:rPr>
              <a:t> medlemsrådgivning.</a:t>
            </a:r>
          </a:p>
          <a:p>
            <a:pPr fontAlgn="auto"/>
            <a:r>
              <a:rPr lang="sv-SE" sz="1200" kern="1200" dirty="0">
                <a:solidFill>
                  <a:schemeClr val="tx1"/>
                </a:solidFill>
                <a:effectLst/>
                <a:latin typeface="Arial" pitchFamily="34" charset="0"/>
                <a:ea typeface="ヒラギノ角ゴ Pro W3" charset="-128"/>
                <a:cs typeface="ヒラギノ角ゴ Pro W3" charset="-128"/>
              </a:rPr>
              <a:t>• Genom Saco </a:t>
            </a:r>
            <a:r>
              <a:rPr lang="sv-SE" sz="1200" kern="1200" dirty="0" err="1">
                <a:solidFill>
                  <a:schemeClr val="tx1"/>
                </a:solidFill>
                <a:effectLst/>
                <a:latin typeface="Arial" pitchFamily="34" charset="0"/>
                <a:ea typeface="ヒラギノ角ゴ Pro W3" charset="-128"/>
                <a:cs typeface="ヒラギノ角ゴ Pro W3" charset="-128"/>
              </a:rPr>
              <a:t>Lönesök</a:t>
            </a:r>
            <a:r>
              <a:rPr lang="sv-SE" sz="1200" kern="1200" dirty="0">
                <a:solidFill>
                  <a:schemeClr val="tx1"/>
                </a:solidFill>
                <a:effectLst/>
                <a:latin typeface="Arial" pitchFamily="34" charset="0"/>
                <a:ea typeface="ヒラギノ角ゴ Pro W3" charset="-128"/>
                <a:cs typeface="ヒラギノ角ゴ Pro W3" charset="-128"/>
              </a:rPr>
              <a:t> får du fram värdefull lönestatistik.</a:t>
            </a:r>
          </a:p>
          <a:p>
            <a:endParaRPr lang="sv-SE" dirty="0"/>
          </a:p>
        </p:txBody>
      </p:sp>
      <p:sp>
        <p:nvSpPr>
          <p:cNvPr id="4" name="Platshållare för bildnummer 3"/>
          <p:cNvSpPr>
            <a:spLocks noGrp="1"/>
          </p:cNvSpPr>
          <p:nvPr>
            <p:ph type="sldNum" sz="quarter" idx="5"/>
          </p:nvPr>
        </p:nvSpPr>
        <p:spPr/>
        <p:txBody>
          <a:bodyPr/>
          <a:lstStyle/>
          <a:p>
            <a:fld id="{550DED1C-63AD-4B87-B99E-74B84218A74C}" type="slidenum">
              <a:rPr lang="sv-SE" smtClean="0"/>
              <a:t>8</a:t>
            </a:fld>
            <a:endParaRPr lang="sv-SE"/>
          </a:p>
        </p:txBody>
      </p:sp>
    </p:spTree>
    <p:extLst>
      <p:ext uri="{BB962C8B-B14F-4D97-AF65-F5344CB8AC3E}">
        <p14:creationId xmlns:p14="http://schemas.microsoft.com/office/powerpoint/2010/main" val="2293536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dirty="0">
                <a:solidFill>
                  <a:schemeClr val="tx1"/>
                </a:solidFill>
                <a:effectLst/>
                <a:latin typeface="+mn-lt"/>
                <a:ea typeface="+mn-ea"/>
                <a:cs typeface="+mn-cs"/>
              </a:rPr>
              <a:t>Utvärdera lönesamtalet</a:t>
            </a:r>
          </a:p>
          <a:p>
            <a:endParaRPr lang="sv-SE" sz="1200" b="0" i="0" u="none" strike="noStrike" kern="1200" dirty="0">
              <a:solidFill>
                <a:schemeClr val="tx1"/>
              </a:solidFill>
              <a:effectLst/>
              <a:latin typeface="+mn-lt"/>
              <a:ea typeface="+mn-ea"/>
              <a:cs typeface="+mn-cs"/>
            </a:endParaRPr>
          </a:p>
          <a:p>
            <a:r>
              <a:rPr lang="sv-SE" sz="1200" b="1" i="0" u="none" strike="noStrike" kern="1200" dirty="0">
                <a:solidFill>
                  <a:schemeClr val="tx1"/>
                </a:solidFill>
                <a:effectLst/>
                <a:latin typeface="+mn-lt"/>
                <a:ea typeface="+mn-ea"/>
                <a:cs typeface="+mn-cs"/>
              </a:rPr>
              <a:t>Efter samtalet är det bra att lägga en stund på att fundera över hur det gick.</a:t>
            </a:r>
            <a:endParaRPr lang="sv-SE" sz="1200" b="0" i="0" u="none" strike="noStrike" kern="1200" dirty="0">
              <a:solidFill>
                <a:schemeClr val="tx1"/>
              </a:solidFill>
              <a:effectLst/>
              <a:latin typeface="+mn-lt"/>
              <a:ea typeface="+mn-ea"/>
              <a:cs typeface="+mn-cs"/>
            </a:endParaRPr>
          </a:p>
          <a:p>
            <a:r>
              <a:rPr lang="sv-SE" sz="1200" b="0" i="0" u="none" strike="noStrike" kern="1200" dirty="0">
                <a:solidFill>
                  <a:schemeClr val="tx1"/>
                </a:solidFill>
                <a:effectLst/>
                <a:latin typeface="+mn-lt"/>
                <a:ea typeface="+mn-ea"/>
                <a:cs typeface="+mn-cs"/>
              </a:rPr>
              <a:t>Har du uppnått målet? Om inte, varför?</a:t>
            </a:r>
          </a:p>
          <a:p>
            <a:r>
              <a:rPr lang="sv-SE" sz="1200" b="0" i="0" u="none" strike="noStrike" kern="1200" dirty="0">
                <a:solidFill>
                  <a:schemeClr val="tx1"/>
                </a:solidFill>
                <a:effectLst/>
                <a:latin typeface="+mn-lt"/>
                <a:ea typeface="+mn-ea"/>
                <a:cs typeface="+mn-cs"/>
              </a:rPr>
              <a:t>Vilka argument har din chef fört fram som talar mot dina krav?</a:t>
            </a:r>
          </a:p>
          <a:p>
            <a:r>
              <a:rPr lang="sv-SE" sz="1200" b="0" i="0" u="none" strike="noStrike" kern="1200" dirty="0">
                <a:solidFill>
                  <a:schemeClr val="tx1"/>
                </a:solidFill>
                <a:effectLst/>
                <a:latin typeface="+mn-lt"/>
                <a:ea typeface="+mn-ea"/>
                <a:cs typeface="+mn-cs"/>
              </a:rPr>
              <a:t>Vilka signaler fick du kring vad du kan utveckla under det kommande året?</a:t>
            </a:r>
          </a:p>
          <a:p>
            <a:r>
              <a:rPr lang="sv-SE" sz="1200" b="0" i="0" u="none" strike="noStrike" kern="1200" dirty="0">
                <a:solidFill>
                  <a:schemeClr val="tx1"/>
                </a:solidFill>
                <a:effectLst/>
                <a:latin typeface="+mn-lt"/>
                <a:ea typeface="+mn-ea"/>
                <a:cs typeface="+mn-cs"/>
              </a:rPr>
              <a:t>Vad gav samtalet dig – utöver diskussionen om lön – som du kan värdesätta?</a:t>
            </a:r>
          </a:p>
          <a:p>
            <a:endParaRPr lang="sv-SE" sz="1200" b="0" i="0" u="none" strike="noStrike" kern="1200" dirty="0">
              <a:solidFill>
                <a:schemeClr val="tx1"/>
              </a:solidFill>
              <a:effectLst/>
              <a:latin typeface="+mn-lt"/>
              <a:ea typeface="+mn-ea"/>
              <a:cs typeface="+mn-cs"/>
            </a:endParaRPr>
          </a:p>
          <a:p>
            <a:r>
              <a:rPr lang="sv-SE" sz="1200" b="1" i="0" u="none" strike="noStrike" kern="1200" dirty="0">
                <a:solidFill>
                  <a:schemeClr val="tx1"/>
                </a:solidFill>
                <a:effectLst/>
                <a:latin typeface="+mn-lt"/>
                <a:ea typeface="+mn-ea"/>
                <a:cs typeface="+mn-cs"/>
              </a:rPr>
              <a:t>Passa även på att utvärdera din arbetssituation och blicka mot framtiden.</a:t>
            </a:r>
            <a:endParaRPr lang="sv-SE" sz="1200" b="0" i="0" u="none" strike="noStrike" kern="1200" dirty="0">
              <a:solidFill>
                <a:schemeClr val="tx1"/>
              </a:solidFill>
              <a:effectLst/>
              <a:latin typeface="+mn-lt"/>
              <a:ea typeface="+mn-ea"/>
              <a:cs typeface="+mn-cs"/>
            </a:endParaRPr>
          </a:p>
          <a:p>
            <a:r>
              <a:rPr lang="sv-SE" sz="1200" b="0" i="0" u="none" strike="noStrike" kern="1200" dirty="0">
                <a:solidFill>
                  <a:schemeClr val="tx1"/>
                </a:solidFill>
                <a:effectLst/>
                <a:latin typeface="+mn-lt"/>
                <a:ea typeface="+mn-ea"/>
                <a:cs typeface="+mn-cs"/>
              </a:rPr>
              <a:t>Finns det anledning att ta nästa steg i arbetslivet? Vilka möjligheter ser du inom respektive utanför din nuvarande anställning?</a:t>
            </a:r>
          </a:p>
          <a:p>
            <a:r>
              <a:rPr lang="sv-SE" sz="1200" b="0" i="0" u="none" strike="noStrike" kern="1200" dirty="0">
                <a:solidFill>
                  <a:schemeClr val="tx1"/>
                </a:solidFill>
                <a:effectLst/>
                <a:latin typeface="+mn-lt"/>
                <a:ea typeface="+mn-ea"/>
                <a:cs typeface="+mn-cs"/>
              </a:rPr>
              <a:t>Hur vill du utvecklas på sikt?</a:t>
            </a:r>
          </a:p>
          <a:p>
            <a:r>
              <a:rPr lang="sv-SE" sz="1200" b="0" i="0" u="none" strike="noStrike" kern="1200" dirty="0">
                <a:solidFill>
                  <a:schemeClr val="tx1"/>
                </a:solidFill>
                <a:effectLst/>
                <a:latin typeface="+mn-lt"/>
                <a:ea typeface="+mn-ea"/>
                <a:cs typeface="+mn-cs"/>
              </a:rPr>
              <a:t>Utvecklar du fortfarande din kompetens? Gör du det på det sättet du vill?</a:t>
            </a:r>
          </a:p>
          <a:p>
            <a:r>
              <a:rPr lang="sv-SE" sz="1200" b="0" i="0" u="none" strike="noStrike" kern="1200" dirty="0">
                <a:solidFill>
                  <a:schemeClr val="tx1"/>
                </a:solidFill>
                <a:effectLst/>
                <a:latin typeface="+mn-lt"/>
                <a:ea typeface="+mn-ea"/>
                <a:cs typeface="+mn-cs"/>
              </a:rPr>
              <a:t>Hur ser möjligheterna till befordran eller förändrade arbetsuppgifter ut?</a:t>
            </a:r>
          </a:p>
          <a:p>
            <a:r>
              <a:rPr lang="sv-SE" sz="1200" b="0" i="0" u="none" strike="noStrike" kern="1200" dirty="0">
                <a:solidFill>
                  <a:schemeClr val="tx1"/>
                </a:solidFill>
                <a:effectLst/>
                <a:latin typeface="+mn-lt"/>
                <a:ea typeface="+mn-ea"/>
                <a:cs typeface="+mn-cs"/>
              </a:rPr>
              <a:t>Trivs du med jobbet och dina kollegor?</a:t>
            </a:r>
          </a:p>
          <a:p>
            <a:endParaRPr lang="sv-SE" sz="1200" b="0" i="0" u="none" strike="noStrike" kern="1200" dirty="0">
              <a:solidFill>
                <a:schemeClr val="tx1"/>
              </a:solidFill>
              <a:effectLst/>
              <a:latin typeface="+mn-lt"/>
              <a:ea typeface="+mn-ea"/>
              <a:cs typeface="+mn-cs"/>
            </a:endParaRPr>
          </a:p>
          <a:p>
            <a:r>
              <a:rPr lang="sv-SE" sz="1200" b="0" i="0" u="none" strike="noStrike" kern="1200" dirty="0">
                <a:solidFill>
                  <a:schemeClr val="tx1"/>
                </a:solidFill>
                <a:effectLst/>
                <a:latin typeface="+mn-lt"/>
                <a:ea typeface="+mn-ea"/>
                <a:cs typeface="+mn-cs"/>
              </a:rPr>
              <a:t>Om du inte vill byta jobb kan du försöka få nya uppgifter hos din nuvarande arbetsgivare, om det är vad du vill. Kanske vill din chef hjälpa dig till en ny roll eller höja din kompetens. Prata med din chef och framför dina tankar och önskemål!</a:t>
            </a:r>
          </a:p>
          <a:p>
            <a:endParaRPr lang="sv-SE" dirty="0"/>
          </a:p>
        </p:txBody>
      </p:sp>
      <p:sp>
        <p:nvSpPr>
          <p:cNvPr id="4" name="Platshållare för bildnummer 3"/>
          <p:cNvSpPr>
            <a:spLocks noGrp="1"/>
          </p:cNvSpPr>
          <p:nvPr>
            <p:ph type="sldNum" sz="quarter" idx="5"/>
          </p:nvPr>
        </p:nvSpPr>
        <p:spPr/>
        <p:txBody>
          <a:bodyPr/>
          <a:lstStyle/>
          <a:p>
            <a:fld id="{550DED1C-63AD-4B87-B99E-74B84218A74C}" type="slidenum">
              <a:rPr lang="sv-SE" smtClean="0"/>
              <a:t>9</a:t>
            </a:fld>
            <a:endParaRPr lang="sv-SE"/>
          </a:p>
        </p:txBody>
      </p:sp>
    </p:spTree>
    <p:extLst>
      <p:ext uri="{BB962C8B-B14F-4D97-AF65-F5344CB8AC3E}">
        <p14:creationId xmlns:p14="http://schemas.microsoft.com/office/powerpoint/2010/main" val="3954751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dirty="0">
                <a:solidFill>
                  <a:schemeClr val="tx1"/>
                </a:solidFill>
                <a:effectLst/>
                <a:latin typeface="+mn-lt"/>
                <a:ea typeface="+mn-ea"/>
                <a:cs typeface="+mn-cs"/>
              </a:rPr>
              <a:t>Lönesamtalet ska inte kännas jobbigt eller svårt. Tvärtom! Att vara bra på att diskutera lön är en styrka ur både ditt och arbetsgivarens perspektiv. Fokus ska ligga på dina prestationer och din kompetens i förhållande till arbetsgivarens krav och behov. Ta med din sammanställning så kan du enkelt gå igenom dina argument.</a:t>
            </a:r>
          </a:p>
          <a:p>
            <a:endParaRPr lang="sv-SE" sz="1200" b="0" i="0" u="none" strike="noStrike" kern="1200" dirty="0">
              <a:solidFill>
                <a:schemeClr val="tx1"/>
              </a:solidFill>
              <a:effectLst/>
              <a:latin typeface="+mn-lt"/>
              <a:ea typeface="+mn-ea"/>
              <a:cs typeface="+mn-cs"/>
            </a:endParaRPr>
          </a:p>
          <a:p>
            <a:r>
              <a:rPr lang="sv-SE" sz="1200" b="0" i="0" u="none" strike="noStrike" kern="1200" dirty="0">
                <a:solidFill>
                  <a:schemeClr val="tx1"/>
                </a:solidFill>
                <a:effectLst/>
                <a:latin typeface="+mn-lt"/>
                <a:ea typeface="+mn-ea"/>
                <a:cs typeface="+mn-cs"/>
              </a:rPr>
              <a:t>Du kan börja med att diskutera dina insatser under året. Berätta hur du ser på verksamheten, dina mål sen tidigare samtal och dina prestationer. Ta även upp hur du har utvecklat din kompetens, dina erfarenheter och ditt agerande. Återkoppla gärna till utveckling- eller medarbetarsamtal som ni har haft tidigare.  </a:t>
            </a:r>
          </a:p>
          <a:p>
            <a:endParaRPr lang="sv-SE" sz="1200" b="0" i="0" u="none" strike="noStrike" kern="1200" dirty="0">
              <a:solidFill>
                <a:schemeClr val="tx1"/>
              </a:solidFill>
              <a:effectLst/>
              <a:latin typeface="+mn-lt"/>
              <a:ea typeface="+mn-ea"/>
              <a:cs typeface="+mn-cs"/>
            </a:endParaRPr>
          </a:p>
          <a:p>
            <a:r>
              <a:rPr lang="sv-SE" sz="1200" b="0" i="0" u="none" strike="noStrike" kern="1200" dirty="0">
                <a:solidFill>
                  <a:schemeClr val="tx1"/>
                </a:solidFill>
                <a:effectLst/>
                <a:latin typeface="+mn-lt"/>
                <a:ea typeface="+mn-ea"/>
                <a:cs typeface="+mn-cs"/>
              </a:rPr>
              <a:t>Tänk på att lyssna noggrant på arbetsgivarens synpunkter och försök sätta dig in i hens bedömning. I slutändan handlar det om att hitta en gemensam lösning! Känner du att ni är samspelta kan du lägga fram ditt lönekrav tidigt. Om arbetsgivaren har en annan bild av läget, be hen att motivera sitt resonemang.</a:t>
            </a:r>
          </a:p>
          <a:p>
            <a:endParaRPr lang="sv-SE" dirty="0"/>
          </a:p>
          <a:p>
            <a:endParaRPr lang="sv-SE" dirty="0"/>
          </a:p>
        </p:txBody>
      </p:sp>
      <p:sp>
        <p:nvSpPr>
          <p:cNvPr id="4" name="Platshållare för bildnummer 3"/>
          <p:cNvSpPr>
            <a:spLocks noGrp="1"/>
          </p:cNvSpPr>
          <p:nvPr>
            <p:ph type="sldNum" sz="quarter" idx="5"/>
          </p:nvPr>
        </p:nvSpPr>
        <p:spPr/>
        <p:txBody>
          <a:bodyPr/>
          <a:lstStyle/>
          <a:p>
            <a:fld id="{550DED1C-63AD-4B87-B99E-74B84218A74C}" type="slidenum">
              <a:rPr lang="sv-SE" smtClean="0"/>
              <a:t>10</a:t>
            </a:fld>
            <a:endParaRPr lang="sv-SE"/>
          </a:p>
        </p:txBody>
      </p:sp>
    </p:spTree>
    <p:extLst>
      <p:ext uri="{BB962C8B-B14F-4D97-AF65-F5344CB8AC3E}">
        <p14:creationId xmlns:p14="http://schemas.microsoft.com/office/powerpoint/2010/main" val="77930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50DED1C-63AD-4B87-B99E-74B84218A74C}" type="slidenum">
              <a:rPr lang="sv-SE" smtClean="0"/>
              <a:t>11</a:t>
            </a:fld>
            <a:endParaRPr lang="sv-SE"/>
          </a:p>
        </p:txBody>
      </p:sp>
    </p:spTree>
    <p:extLst>
      <p:ext uri="{BB962C8B-B14F-4D97-AF65-F5344CB8AC3E}">
        <p14:creationId xmlns:p14="http://schemas.microsoft.com/office/powerpoint/2010/main" val="1003635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65125" y="407201"/>
            <a:ext cx="9007475" cy="1522267"/>
          </a:xfrm>
        </p:spPr>
        <p:txBody>
          <a:bodyPr anchor="t" anchorCtr="0"/>
          <a:lstStyle>
            <a:lvl1pPr algn="l">
              <a:defRPr sz="5400">
                <a:solidFill>
                  <a:schemeClr val="bg1"/>
                </a:solidFill>
              </a:defRPr>
            </a:lvl1pPr>
          </a:lstStyle>
          <a:p>
            <a:r>
              <a:rPr lang="sv-SE" dirty="0"/>
              <a:t>Titel, 54pt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365125" y="2524125"/>
            <a:ext cx="9007475" cy="466725"/>
          </a:xfrm>
        </p:spPr>
        <p:txBody>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ÅÅÅÅ/MM/DD, 32pt</a:t>
            </a:r>
          </a:p>
        </p:txBody>
      </p:sp>
      <p:sp>
        <p:nvSpPr>
          <p:cNvPr id="10" name="Platshållare för text 9">
            <a:extLst>
              <a:ext uri="{FF2B5EF4-FFF2-40B4-BE49-F238E27FC236}">
                <a16:creationId xmlns:a16="http://schemas.microsoft.com/office/drawing/2014/main" id="{84676846-0C69-4C47-A06D-4E0D32AEA16F}"/>
              </a:ext>
            </a:extLst>
          </p:cNvPr>
          <p:cNvSpPr>
            <a:spLocks noGrp="1"/>
          </p:cNvSpPr>
          <p:nvPr>
            <p:ph type="body" sz="quarter" idx="10" hasCustomPrompt="1"/>
          </p:nvPr>
        </p:nvSpPr>
        <p:spPr>
          <a:xfrm>
            <a:off x="365125" y="3086100"/>
            <a:ext cx="9007475" cy="466725"/>
          </a:xfrm>
        </p:spPr>
        <p:txBody>
          <a:bodyPr/>
          <a:lstStyle>
            <a:lvl1pPr marL="0" indent="0">
              <a:buFontTx/>
              <a:buNone/>
              <a:defRPr>
                <a:solidFill>
                  <a:schemeClr val="accent4"/>
                </a:solidFill>
              </a:defRPr>
            </a:lvl1pPr>
            <a:lvl2pPr marL="514800" indent="0">
              <a:buNone/>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sv-SE" dirty="0"/>
              <a:t>Förnamn Efternamn, Titel, 32pt</a:t>
            </a:r>
          </a:p>
        </p:txBody>
      </p:sp>
      <p:pic>
        <p:nvPicPr>
          <p:cNvPr id="12" name="Bildobjekt 11">
            <a:extLst>
              <a:ext uri="{FF2B5EF4-FFF2-40B4-BE49-F238E27FC236}">
                <a16:creationId xmlns:a16="http://schemas.microsoft.com/office/drawing/2014/main" id="{5C495190-66C4-406E-B42C-6FBF95962E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0180955" y="6107618"/>
            <a:ext cx="1645920" cy="355092"/>
          </a:xfrm>
          <a:prstGeom prst="rect">
            <a:avLst/>
          </a:prstGeom>
        </p:spPr>
      </p:pic>
      <p:pic>
        <p:nvPicPr>
          <p:cNvPr id="20" name="Bildobjekt 19">
            <a:extLst>
              <a:ext uri="{FF2B5EF4-FFF2-40B4-BE49-F238E27FC236}">
                <a16:creationId xmlns:a16="http://schemas.microsoft.com/office/drawing/2014/main" id="{F9962BAE-18E7-43E5-8EB5-A50BD8A466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8604030" y="222504"/>
            <a:ext cx="2330196" cy="6412992"/>
          </a:xfrm>
          <a:prstGeom prst="rect">
            <a:avLst/>
          </a:prstGeom>
        </p:spPr>
      </p:pic>
    </p:spTree>
    <p:extLst>
      <p:ext uri="{BB962C8B-B14F-4D97-AF65-F5344CB8AC3E}">
        <p14:creationId xmlns:p14="http://schemas.microsoft.com/office/powerpoint/2010/main" val="3739352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och bild vit logo">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5" y="407201"/>
            <a:ext cx="5730874" cy="504825"/>
          </a:xfrm>
        </p:spPr>
        <p:txBody>
          <a:bodyPr/>
          <a:lstStyle>
            <a:lvl1pPr>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5730875" cy="576263"/>
          </a:xfrm>
        </p:spPr>
        <p:txBody>
          <a:bodyPr/>
          <a:lstStyle>
            <a:lvl1pPr marL="0" indent="0">
              <a:buFontTx/>
              <a:buNone/>
              <a:defRPr sz="2800">
                <a:solidFill>
                  <a:schemeClr val="tx2"/>
                </a:solidFill>
              </a:defRPr>
            </a:lvl1pPr>
          </a:lstStyle>
          <a:p>
            <a:pPr lvl="0"/>
            <a:r>
              <a:rPr lang="sv-SE" dirty="0"/>
              <a:t>Underrubrik, 28pt</a:t>
            </a:r>
          </a:p>
        </p:txBody>
      </p:sp>
      <p:sp>
        <p:nvSpPr>
          <p:cNvPr id="22" name="Platshållare för text 21">
            <a:extLst>
              <a:ext uri="{FF2B5EF4-FFF2-40B4-BE49-F238E27FC236}">
                <a16:creationId xmlns:a16="http://schemas.microsoft.com/office/drawing/2014/main" id="{9C38F87F-9227-4456-B8D0-72C76EB4579E}"/>
              </a:ext>
            </a:extLst>
          </p:cNvPr>
          <p:cNvSpPr>
            <a:spLocks noGrp="1"/>
          </p:cNvSpPr>
          <p:nvPr>
            <p:ph type="body" sz="quarter" idx="11" hasCustomPrompt="1"/>
          </p:nvPr>
        </p:nvSpPr>
        <p:spPr>
          <a:xfrm>
            <a:off x="365125" y="1990726"/>
            <a:ext cx="5730874" cy="3543300"/>
          </a:xfrm>
        </p:spPr>
        <p:txBody>
          <a:body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6792000" y="0"/>
            <a:ext cx="5400000" cy="6858000"/>
          </a:xfrm>
          <a:solidFill>
            <a:schemeClr val="tx2">
              <a:lumMod val="20000"/>
              <a:lumOff val="80000"/>
            </a:schemeClr>
          </a:solidFill>
        </p:spPr>
        <p:txBody>
          <a:bodyPr tIns="180000"/>
          <a:lstStyle>
            <a:lvl1pPr marL="0" indent="0" algn="ctr">
              <a:buFontTx/>
              <a:buNone/>
              <a:defRPr sz="1800"/>
            </a:lvl1pPr>
          </a:lstStyle>
          <a:p>
            <a:r>
              <a:rPr lang="sv-SE" dirty="0"/>
              <a:t>Klicka på ikonen för att lägga till bild</a:t>
            </a:r>
          </a:p>
        </p:txBody>
      </p:sp>
      <p:sp>
        <p:nvSpPr>
          <p:cNvPr id="3" name="Platshållare för datum 2">
            <a:extLst>
              <a:ext uri="{FF2B5EF4-FFF2-40B4-BE49-F238E27FC236}">
                <a16:creationId xmlns:a16="http://schemas.microsoft.com/office/drawing/2014/main" id="{998C5F53-3C99-465F-A9DC-9C5A34F97BF0}"/>
              </a:ext>
            </a:extLst>
          </p:cNvPr>
          <p:cNvSpPr>
            <a:spLocks noGrp="1"/>
          </p:cNvSpPr>
          <p:nvPr>
            <p:ph type="dt" sz="half" idx="14"/>
          </p:nvPr>
        </p:nvSpPr>
        <p:spPr/>
        <p:txBody>
          <a:bodyPr/>
          <a:lstStyle/>
          <a:p>
            <a:r>
              <a:rPr lang="sv-SE"/>
              <a:t>2020-05-27</a:t>
            </a:r>
            <a:endParaRPr lang="sv-SE" dirty="0"/>
          </a:p>
        </p:txBody>
      </p:sp>
      <p:sp>
        <p:nvSpPr>
          <p:cNvPr id="4" name="Platshållare för sidfot 3">
            <a:extLst>
              <a:ext uri="{FF2B5EF4-FFF2-40B4-BE49-F238E27FC236}">
                <a16:creationId xmlns:a16="http://schemas.microsoft.com/office/drawing/2014/main" id="{BEA1FA90-33A7-4D62-BF11-7BCD5438D127}"/>
              </a:ext>
            </a:extLst>
          </p:cNvPr>
          <p:cNvSpPr>
            <a:spLocks noGrp="1"/>
          </p:cNvSpPr>
          <p:nvPr>
            <p:ph type="ftr" sz="quarter" idx="15"/>
          </p:nvPr>
        </p:nvSpPr>
        <p:spPr/>
        <p:txBody>
          <a:bodyPr/>
          <a:lstStyle/>
          <a:p>
            <a:r>
              <a:rPr lang="sv-SE"/>
              <a:t>Sidfot</a:t>
            </a:r>
            <a:endParaRPr lang="sv-SE" dirty="0"/>
          </a:p>
        </p:txBody>
      </p:sp>
      <p:sp>
        <p:nvSpPr>
          <p:cNvPr id="5" name="Platshållare för bildnummer 4">
            <a:extLst>
              <a:ext uri="{FF2B5EF4-FFF2-40B4-BE49-F238E27FC236}">
                <a16:creationId xmlns:a16="http://schemas.microsoft.com/office/drawing/2014/main" id="{3D665792-A660-4BC1-B961-AD0D4384A6F1}"/>
              </a:ext>
            </a:extLst>
          </p:cNvPr>
          <p:cNvSpPr>
            <a:spLocks noGrp="1"/>
          </p:cNvSpPr>
          <p:nvPr>
            <p:ph type="sldNum" sz="quarter" idx="16"/>
          </p:nvPr>
        </p:nvSpPr>
        <p:spPr/>
        <p:txBody>
          <a:bodyPr/>
          <a:lstStyle/>
          <a:p>
            <a:fld id="{AE086683-F536-42AB-ABBC-F4803DFE8DBC}" type="slidenum">
              <a:rPr lang="sv-SE" smtClean="0"/>
              <a:pPr/>
              <a:t>‹#›</a:t>
            </a:fld>
            <a:endParaRPr lang="sv-SE" dirty="0"/>
          </a:p>
        </p:txBody>
      </p:sp>
      <p:sp>
        <p:nvSpPr>
          <p:cNvPr id="7" name="Platshållare för text 6">
            <a:extLst>
              <a:ext uri="{FF2B5EF4-FFF2-40B4-BE49-F238E27FC236}">
                <a16:creationId xmlns:a16="http://schemas.microsoft.com/office/drawing/2014/main" id="{6C81C828-BCBA-47AB-8522-17CECA6F7555}"/>
              </a:ext>
            </a:extLst>
          </p:cNvPr>
          <p:cNvSpPr>
            <a:spLocks noGrp="1"/>
          </p:cNvSpPr>
          <p:nvPr>
            <p:ph type="body" sz="quarter" idx="17" hasCustomPrompt="1"/>
          </p:nvPr>
        </p:nvSpPr>
        <p:spPr bwMode="black">
          <a:xfrm>
            <a:off x="11043919" y="6127622"/>
            <a:ext cx="792480" cy="527304"/>
          </a:xfrm>
          <a:blipFill>
            <a:blip r:embed="rId2">
              <a:extLst>
                <a:ext uri="{28A0092B-C50C-407E-A947-70E740481C1C}">
                  <a14:useLocalDpi xmlns:a14="http://schemas.microsoft.com/office/drawing/2010/main" val="0"/>
                </a:ext>
              </a:extLst>
            </a:blip>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292341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och bild svart logo">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5" y="407201"/>
            <a:ext cx="5730874" cy="504825"/>
          </a:xfrm>
        </p:spPr>
        <p:txBody>
          <a:bodyPr/>
          <a:lstStyle>
            <a:lvl1pPr>
              <a:defRPr/>
            </a:lvl1pPr>
          </a:lstStyle>
          <a:p>
            <a:r>
              <a:rPr lang="sv-SE" dirty="0"/>
              <a:t>Rubrik, 40pt</a:t>
            </a:r>
          </a:p>
        </p:txBody>
      </p:sp>
      <p:sp>
        <p:nvSpPr>
          <p:cNvPr id="22" name="Platshållare för text 21">
            <a:extLst>
              <a:ext uri="{FF2B5EF4-FFF2-40B4-BE49-F238E27FC236}">
                <a16:creationId xmlns:a16="http://schemas.microsoft.com/office/drawing/2014/main" id="{9C38F87F-9227-4456-B8D0-72C76EB4579E}"/>
              </a:ext>
            </a:extLst>
          </p:cNvPr>
          <p:cNvSpPr>
            <a:spLocks noGrp="1"/>
          </p:cNvSpPr>
          <p:nvPr>
            <p:ph type="body" sz="quarter" idx="11" hasCustomPrompt="1"/>
          </p:nvPr>
        </p:nvSpPr>
        <p:spPr>
          <a:xfrm>
            <a:off x="365125" y="1990726"/>
            <a:ext cx="5730874" cy="3543300"/>
          </a:xfrm>
        </p:spPr>
        <p:txBody>
          <a:body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5730875" cy="576263"/>
          </a:xfrm>
        </p:spPr>
        <p:txBody>
          <a:bodyPr/>
          <a:lstStyle>
            <a:lvl1pPr marL="0" indent="0">
              <a:buFontTx/>
              <a:buNone/>
              <a:defRPr sz="2800">
                <a:solidFill>
                  <a:schemeClr val="tx2"/>
                </a:solidFill>
              </a:defRPr>
            </a:lvl1pPr>
          </a:lstStyle>
          <a:p>
            <a:pPr lvl="0"/>
            <a:r>
              <a:rPr lang="sv-SE" dirty="0"/>
              <a:t>Underrubrik, 28pt</a:t>
            </a:r>
          </a:p>
        </p:txBody>
      </p:sp>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6792002" y="0"/>
            <a:ext cx="5399999" cy="6858000"/>
          </a:xfrm>
          <a:solidFill>
            <a:schemeClr val="tx2">
              <a:lumMod val="20000"/>
              <a:lumOff val="80000"/>
            </a:schemeClr>
          </a:solidFill>
        </p:spPr>
        <p:txBody>
          <a:bodyPr tIns="180000"/>
          <a:lstStyle>
            <a:lvl1pPr marL="0" indent="0" algn="ctr">
              <a:buFontTx/>
              <a:buNone/>
              <a:defRPr sz="1800"/>
            </a:lvl1pPr>
          </a:lstStyle>
          <a:p>
            <a:r>
              <a:rPr lang="sv-SE" dirty="0"/>
              <a:t>Klicka på ikonen för att lägga till bild</a:t>
            </a:r>
          </a:p>
        </p:txBody>
      </p:sp>
      <p:sp>
        <p:nvSpPr>
          <p:cNvPr id="3" name="Platshållare för datum 2">
            <a:extLst>
              <a:ext uri="{FF2B5EF4-FFF2-40B4-BE49-F238E27FC236}">
                <a16:creationId xmlns:a16="http://schemas.microsoft.com/office/drawing/2014/main" id="{998C5F53-3C99-465F-A9DC-9C5A34F97BF0}"/>
              </a:ext>
            </a:extLst>
          </p:cNvPr>
          <p:cNvSpPr>
            <a:spLocks noGrp="1"/>
          </p:cNvSpPr>
          <p:nvPr>
            <p:ph type="dt" sz="half" idx="14"/>
          </p:nvPr>
        </p:nvSpPr>
        <p:spPr/>
        <p:txBody>
          <a:bodyPr/>
          <a:lstStyle/>
          <a:p>
            <a:r>
              <a:rPr lang="sv-SE"/>
              <a:t>2020-05-27</a:t>
            </a:r>
            <a:endParaRPr lang="sv-SE" dirty="0"/>
          </a:p>
        </p:txBody>
      </p:sp>
      <p:sp>
        <p:nvSpPr>
          <p:cNvPr id="4" name="Platshållare för sidfot 3">
            <a:extLst>
              <a:ext uri="{FF2B5EF4-FFF2-40B4-BE49-F238E27FC236}">
                <a16:creationId xmlns:a16="http://schemas.microsoft.com/office/drawing/2014/main" id="{BEA1FA90-33A7-4D62-BF11-7BCD5438D127}"/>
              </a:ext>
            </a:extLst>
          </p:cNvPr>
          <p:cNvSpPr>
            <a:spLocks noGrp="1"/>
          </p:cNvSpPr>
          <p:nvPr>
            <p:ph type="ftr" sz="quarter" idx="15"/>
          </p:nvPr>
        </p:nvSpPr>
        <p:spPr/>
        <p:txBody>
          <a:bodyPr/>
          <a:lstStyle/>
          <a:p>
            <a:r>
              <a:rPr lang="sv-SE"/>
              <a:t>Sidfot</a:t>
            </a:r>
            <a:endParaRPr lang="sv-SE" dirty="0"/>
          </a:p>
        </p:txBody>
      </p:sp>
      <p:sp>
        <p:nvSpPr>
          <p:cNvPr id="5" name="Platshållare för bildnummer 4">
            <a:extLst>
              <a:ext uri="{FF2B5EF4-FFF2-40B4-BE49-F238E27FC236}">
                <a16:creationId xmlns:a16="http://schemas.microsoft.com/office/drawing/2014/main" id="{3D665792-A660-4BC1-B961-AD0D4384A6F1}"/>
              </a:ext>
            </a:extLst>
          </p:cNvPr>
          <p:cNvSpPr>
            <a:spLocks noGrp="1"/>
          </p:cNvSpPr>
          <p:nvPr>
            <p:ph type="sldNum" sz="quarter" idx="16"/>
          </p:nvPr>
        </p:nvSpPr>
        <p:spPr/>
        <p:txBody>
          <a:bodyPr/>
          <a:lstStyle/>
          <a:p>
            <a:fld id="{AE086683-F536-42AB-ABBC-F4803DFE8DBC}" type="slidenum">
              <a:rPr lang="sv-SE" smtClean="0"/>
              <a:pPr/>
              <a:t>‹#›</a:t>
            </a:fld>
            <a:endParaRPr lang="sv-SE" dirty="0"/>
          </a:p>
        </p:txBody>
      </p:sp>
      <p:sp>
        <p:nvSpPr>
          <p:cNvPr id="7" name="Platshållare för text 6">
            <a:extLst>
              <a:ext uri="{FF2B5EF4-FFF2-40B4-BE49-F238E27FC236}">
                <a16:creationId xmlns:a16="http://schemas.microsoft.com/office/drawing/2014/main" id="{6C81C828-BCBA-47AB-8522-17CECA6F7555}"/>
              </a:ext>
            </a:extLst>
          </p:cNvPr>
          <p:cNvSpPr>
            <a:spLocks noGrp="1"/>
          </p:cNvSpPr>
          <p:nvPr>
            <p:ph type="body" sz="quarter" idx="17" hasCustomPrompt="1"/>
          </p:nvPr>
        </p:nvSpPr>
        <p:spPr>
          <a:xfrm>
            <a:off x="11043919" y="6127622"/>
            <a:ext cx="792480" cy="527304"/>
          </a:xfrm>
          <a:blipFill>
            <a:blip r:embed="rId2">
              <a:extLst>
                <a:ext uri="{28A0092B-C50C-407E-A947-70E740481C1C}">
                  <a14:useLocalDpi xmlns:a14="http://schemas.microsoft.com/office/drawing/2010/main" val="0"/>
                </a:ext>
              </a:extLst>
            </a:blip>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1490754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helbild och box vit logo">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0" y="0"/>
            <a:ext cx="12193200" cy="6858000"/>
          </a:xfrm>
          <a:solidFill>
            <a:schemeClr val="tx2">
              <a:lumMod val="20000"/>
              <a:lumOff val="80000"/>
            </a:schemeClr>
          </a:solidFill>
        </p:spPr>
        <p:txBody>
          <a:bodyPr tIns="180000"/>
          <a:lstStyle>
            <a:lvl1pPr marL="0" indent="0" algn="ctr">
              <a:buFontTx/>
              <a:buNone/>
              <a:defRPr sz="1800">
                <a:solidFill>
                  <a:schemeClr val="bg1"/>
                </a:solidFill>
              </a:defRPr>
            </a:lvl1pPr>
          </a:lstStyle>
          <a:p>
            <a:r>
              <a:rPr lang="sv-SE" dirty="0"/>
              <a:t>Klicka på ikonen för att lägga till bild</a:t>
            </a:r>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5" y="407201"/>
            <a:ext cx="5730874" cy="504825"/>
          </a:xfrm>
        </p:spPr>
        <p:txBody>
          <a:bodyPr/>
          <a:lstStyle>
            <a:lvl1pPr>
              <a:defRPr>
                <a:solidFill>
                  <a:schemeClr val="bg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5730875" cy="576263"/>
          </a:xfrm>
        </p:spPr>
        <p:txBody>
          <a:bodyPr/>
          <a:lstStyle>
            <a:lvl1pPr marL="0" indent="0">
              <a:buFontTx/>
              <a:buNone/>
              <a:defRPr sz="2800">
                <a:solidFill>
                  <a:schemeClr val="tx2"/>
                </a:solidFill>
              </a:defRPr>
            </a:lvl1pPr>
          </a:lstStyle>
          <a:p>
            <a:pPr lvl="0"/>
            <a:r>
              <a:rPr lang="sv-SE" dirty="0"/>
              <a:t>Underrubrik, 28pt</a:t>
            </a:r>
          </a:p>
        </p:txBody>
      </p:sp>
      <p:sp>
        <p:nvSpPr>
          <p:cNvPr id="22" name="Platshållare för text 21">
            <a:extLst>
              <a:ext uri="{FF2B5EF4-FFF2-40B4-BE49-F238E27FC236}">
                <a16:creationId xmlns:a16="http://schemas.microsoft.com/office/drawing/2014/main" id="{9C38F87F-9227-4456-B8D0-72C76EB4579E}"/>
              </a:ext>
            </a:extLst>
          </p:cNvPr>
          <p:cNvSpPr>
            <a:spLocks noGrp="1"/>
          </p:cNvSpPr>
          <p:nvPr>
            <p:ph type="body" sz="quarter" idx="11" hasCustomPrompt="1"/>
          </p:nvPr>
        </p:nvSpPr>
        <p:spPr>
          <a:xfrm>
            <a:off x="365125" y="1990726"/>
            <a:ext cx="5730874" cy="3543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3" name="Platshållare för datum 2">
            <a:extLst>
              <a:ext uri="{FF2B5EF4-FFF2-40B4-BE49-F238E27FC236}">
                <a16:creationId xmlns:a16="http://schemas.microsoft.com/office/drawing/2014/main" id="{998C5F53-3C99-465F-A9DC-9C5A34F97BF0}"/>
              </a:ext>
            </a:extLst>
          </p:cNvPr>
          <p:cNvSpPr>
            <a:spLocks noGrp="1"/>
          </p:cNvSpPr>
          <p:nvPr>
            <p:ph type="dt" sz="half" idx="14"/>
          </p:nvPr>
        </p:nvSpPr>
        <p:spPr/>
        <p:txBody>
          <a:bodyPr/>
          <a:lstStyle>
            <a:lvl1pPr>
              <a:defRPr>
                <a:solidFill>
                  <a:schemeClr val="bg1"/>
                </a:solidFill>
              </a:defRPr>
            </a:lvl1pPr>
          </a:lstStyle>
          <a:p>
            <a:r>
              <a:rPr lang="sv-SE"/>
              <a:t>2020-05-27</a:t>
            </a:r>
            <a:endParaRPr lang="sv-SE" dirty="0"/>
          </a:p>
        </p:txBody>
      </p:sp>
      <p:sp>
        <p:nvSpPr>
          <p:cNvPr id="4" name="Platshållare för sidfot 3">
            <a:extLst>
              <a:ext uri="{FF2B5EF4-FFF2-40B4-BE49-F238E27FC236}">
                <a16:creationId xmlns:a16="http://schemas.microsoft.com/office/drawing/2014/main" id="{BEA1FA90-33A7-4D62-BF11-7BCD5438D127}"/>
              </a:ext>
            </a:extLst>
          </p:cNvPr>
          <p:cNvSpPr>
            <a:spLocks noGrp="1"/>
          </p:cNvSpPr>
          <p:nvPr>
            <p:ph type="ftr" sz="quarter" idx="15"/>
          </p:nvPr>
        </p:nvSpPr>
        <p:spPr/>
        <p:txBody>
          <a:bodyPr/>
          <a:lstStyle>
            <a:lvl1pPr>
              <a:defRPr>
                <a:solidFill>
                  <a:schemeClr val="bg1"/>
                </a:solidFill>
              </a:defRPr>
            </a:lvl1pPr>
          </a:lstStyle>
          <a:p>
            <a:r>
              <a:rPr lang="sv-SE"/>
              <a:t>Sidfot</a:t>
            </a:r>
            <a:endParaRPr lang="sv-SE" dirty="0"/>
          </a:p>
        </p:txBody>
      </p:sp>
      <p:sp>
        <p:nvSpPr>
          <p:cNvPr id="5" name="Platshållare för bildnummer 4">
            <a:extLst>
              <a:ext uri="{FF2B5EF4-FFF2-40B4-BE49-F238E27FC236}">
                <a16:creationId xmlns:a16="http://schemas.microsoft.com/office/drawing/2014/main" id="{3D665792-A660-4BC1-B961-AD0D4384A6F1}"/>
              </a:ext>
            </a:extLst>
          </p:cNvPr>
          <p:cNvSpPr>
            <a:spLocks noGrp="1"/>
          </p:cNvSpPr>
          <p:nvPr>
            <p:ph type="sldNum" sz="quarter" idx="16"/>
          </p:nvPr>
        </p:nvSpPr>
        <p:spPr/>
        <p:txBody>
          <a:bodyPr/>
          <a:lstStyle>
            <a:lvl1pPr>
              <a:defRPr>
                <a:solidFill>
                  <a:schemeClr val="bg1"/>
                </a:solidFill>
              </a:defRPr>
            </a:lvl1pPr>
          </a:lstStyle>
          <a:p>
            <a:fld id="{AE086683-F536-42AB-ABBC-F4803DFE8DBC}" type="slidenum">
              <a:rPr lang="sv-SE" smtClean="0"/>
              <a:pPr/>
              <a:t>‹#›</a:t>
            </a:fld>
            <a:endParaRPr lang="sv-SE" dirty="0"/>
          </a:p>
        </p:txBody>
      </p:sp>
      <p:sp>
        <p:nvSpPr>
          <p:cNvPr id="7" name="Platshållare för text 6">
            <a:extLst>
              <a:ext uri="{FF2B5EF4-FFF2-40B4-BE49-F238E27FC236}">
                <a16:creationId xmlns:a16="http://schemas.microsoft.com/office/drawing/2014/main" id="{6C81C828-BCBA-47AB-8522-17CECA6F7555}"/>
              </a:ext>
            </a:extLst>
          </p:cNvPr>
          <p:cNvSpPr>
            <a:spLocks noGrp="1"/>
          </p:cNvSpPr>
          <p:nvPr>
            <p:ph type="body" sz="quarter" idx="17" hasCustomPrompt="1"/>
          </p:nvPr>
        </p:nvSpPr>
        <p:spPr bwMode="black">
          <a:xfrm>
            <a:off x="11043919" y="6127622"/>
            <a:ext cx="792480" cy="527304"/>
          </a:xfrm>
          <a:blipFill>
            <a:blip r:embed="rId2">
              <a:extLst>
                <a:ext uri="{28A0092B-C50C-407E-A947-70E740481C1C}">
                  <a14:useLocalDpi xmlns:a14="http://schemas.microsoft.com/office/drawing/2010/main" val="0"/>
                </a:ext>
              </a:extLst>
            </a:blip>
            <a:stretch>
              <a:fillRect/>
            </a:stretch>
          </a:blipFill>
        </p:spPr>
        <p:txBody>
          <a:bodyPr/>
          <a:lstStyle>
            <a:lvl1pPr marL="0" indent="0">
              <a:buFontTx/>
              <a:buNone/>
              <a:defRPr/>
            </a:lvl1pPr>
          </a:lstStyle>
          <a:p>
            <a:pPr lvl="0"/>
            <a:r>
              <a:rPr lang="sv-SE" dirty="0"/>
              <a:t> </a:t>
            </a:r>
          </a:p>
        </p:txBody>
      </p:sp>
      <p:sp>
        <p:nvSpPr>
          <p:cNvPr id="10" name="Platshållare för text 9">
            <a:extLst>
              <a:ext uri="{FF2B5EF4-FFF2-40B4-BE49-F238E27FC236}">
                <a16:creationId xmlns:a16="http://schemas.microsoft.com/office/drawing/2014/main" id="{A5493A78-44F8-4F50-A7F3-081B221BC1ED}"/>
              </a:ext>
            </a:extLst>
          </p:cNvPr>
          <p:cNvSpPr>
            <a:spLocks noGrp="1"/>
          </p:cNvSpPr>
          <p:nvPr>
            <p:ph type="body" sz="quarter" idx="18"/>
          </p:nvPr>
        </p:nvSpPr>
        <p:spPr>
          <a:xfrm>
            <a:off x="9302749" y="396875"/>
            <a:ext cx="2633708" cy="2026015"/>
          </a:xfrm>
          <a:prstGeom prst="flowChartInputOutput">
            <a:avLst/>
          </a:prstGeom>
          <a:solidFill>
            <a:schemeClr val="bg1"/>
          </a:solidFill>
        </p:spPr>
        <p:txBody>
          <a:bodyPr anchor="ctr" anchorCtr="0"/>
          <a:lstStyle>
            <a:lvl1pPr marL="0" indent="0">
              <a:buFontTx/>
              <a:buNone/>
              <a:defRPr sz="2000"/>
            </a:lvl1pPr>
          </a:lstStyle>
          <a:p>
            <a:pPr lvl="0"/>
            <a:r>
              <a:rPr lang="sv-SE"/>
              <a:t>Klicka här för att ändra format på bakgrundstexten</a:t>
            </a:r>
          </a:p>
        </p:txBody>
      </p:sp>
    </p:spTree>
    <p:extLst>
      <p:ext uri="{BB962C8B-B14F-4D97-AF65-F5344CB8AC3E}">
        <p14:creationId xmlns:p14="http://schemas.microsoft.com/office/powerpoint/2010/main" val="1113091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 helbild och box svart logo">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0" y="0"/>
            <a:ext cx="12193200" cy="6858000"/>
          </a:xfrm>
          <a:solidFill>
            <a:schemeClr val="tx2">
              <a:lumMod val="20000"/>
              <a:lumOff val="80000"/>
            </a:schemeClr>
          </a:solidFill>
        </p:spPr>
        <p:txBody>
          <a:bodyPr tIns="180000"/>
          <a:lstStyle>
            <a:lvl1pPr marL="0" indent="0" algn="ctr">
              <a:buFontTx/>
              <a:buNone/>
              <a:defRPr sz="1800">
                <a:solidFill>
                  <a:schemeClr val="bg1"/>
                </a:solidFill>
              </a:defRPr>
            </a:lvl1pPr>
          </a:lstStyle>
          <a:p>
            <a:r>
              <a:rPr lang="sv-SE" dirty="0"/>
              <a:t>Klicka på ikonen för att lägga till bild</a:t>
            </a:r>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5" y="407201"/>
            <a:ext cx="5730874"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5730875" cy="576263"/>
          </a:xfrm>
        </p:spPr>
        <p:txBody>
          <a:bodyPr/>
          <a:lstStyle>
            <a:lvl1pPr marL="0" indent="0">
              <a:buFontTx/>
              <a:buNone/>
              <a:defRPr sz="2800">
                <a:solidFill>
                  <a:schemeClr val="tx2"/>
                </a:solidFill>
              </a:defRPr>
            </a:lvl1pPr>
          </a:lstStyle>
          <a:p>
            <a:pPr lvl="0"/>
            <a:r>
              <a:rPr lang="sv-SE" dirty="0"/>
              <a:t>Underrubrik, 28pt</a:t>
            </a:r>
          </a:p>
        </p:txBody>
      </p:sp>
      <p:sp>
        <p:nvSpPr>
          <p:cNvPr id="22" name="Platshållare för text 21">
            <a:extLst>
              <a:ext uri="{FF2B5EF4-FFF2-40B4-BE49-F238E27FC236}">
                <a16:creationId xmlns:a16="http://schemas.microsoft.com/office/drawing/2014/main" id="{9C38F87F-9227-4456-B8D0-72C76EB4579E}"/>
              </a:ext>
            </a:extLst>
          </p:cNvPr>
          <p:cNvSpPr>
            <a:spLocks noGrp="1"/>
          </p:cNvSpPr>
          <p:nvPr>
            <p:ph type="body" sz="quarter" idx="11" hasCustomPrompt="1"/>
          </p:nvPr>
        </p:nvSpPr>
        <p:spPr>
          <a:xfrm>
            <a:off x="365125" y="1990726"/>
            <a:ext cx="5730874" cy="3543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3" name="Platshållare för datum 2">
            <a:extLst>
              <a:ext uri="{FF2B5EF4-FFF2-40B4-BE49-F238E27FC236}">
                <a16:creationId xmlns:a16="http://schemas.microsoft.com/office/drawing/2014/main" id="{998C5F53-3C99-465F-A9DC-9C5A34F97BF0}"/>
              </a:ext>
            </a:extLst>
          </p:cNvPr>
          <p:cNvSpPr>
            <a:spLocks noGrp="1"/>
          </p:cNvSpPr>
          <p:nvPr>
            <p:ph type="dt" sz="half" idx="14"/>
          </p:nvPr>
        </p:nvSpPr>
        <p:spPr/>
        <p:txBody>
          <a:bodyPr/>
          <a:lstStyle>
            <a:lvl1pPr>
              <a:defRPr>
                <a:solidFill>
                  <a:schemeClr val="tx1"/>
                </a:solidFill>
              </a:defRPr>
            </a:lvl1pPr>
          </a:lstStyle>
          <a:p>
            <a:r>
              <a:rPr lang="sv-SE"/>
              <a:t>2020-05-27</a:t>
            </a:r>
            <a:endParaRPr lang="sv-SE" dirty="0"/>
          </a:p>
        </p:txBody>
      </p:sp>
      <p:sp>
        <p:nvSpPr>
          <p:cNvPr id="4" name="Platshållare för sidfot 3">
            <a:extLst>
              <a:ext uri="{FF2B5EF4-FFF2-40B4-BE49-F238E27FC236}">
                <a16:creationId xmlns:a16="http://schemas.microsoft.com/office/drawing/2014/main" id="{BEA1FA90-33A7-4D62-BF11-7BCD5438D127}"/>
              </a:ext>
            </a:extLst>
          </p:cNvPr>
          <p:cNvSpPr>
            <a:spLocks noGrp="1"/>
          </p:cNvSpPr>
          <p:nvPr>
            <p:ph type="ftr" sz="quarter" idx="15"/>
          </p:nvPr>
        </p:nvSpPr>
        <p:spPr/>
        <p:txBody>
          <a:bodyPr/>
          <a:lstStyle>
            <a:lvl1pPr>
              <a:defRPr>
                <a:solidFill>
                  <a:schemeClr val="tx1"/>
                </a:solidFill>
              </a:defRPr>
            </a:lvl1pPr>
          </a:lstStyle>
          <a:p>
            <a:r>
              <a:rPr lang="sv-SE"/>
              <a:t>Sidfot</a:t>
            </a:r>
            <a:endParaRPr lang="sv-SE" dirty="0"/>
          </a:p>
        </p:txBody>
      </p:sp>
      <p:sp>
        <p:nvSpPr>
          <p:cNvPr id="5" name="Platshållare för bildnummer 4">
            <a:extLst>
              <a:ext uri="{FF2B5EF4-FFF2-40B4-BE49-F238E27FC236}">
                <a16:creationId xmlns:a16="http://schemas.microsoft.com/office/drawing/2014/main" id="{3D665792-A660-4BC1-B961-AD0D4384A6F1}"/>
              </a:ext>
            </a:extLst>
          </p:cNvPr>
          <p:cNvSpPr>
            <a:spLocks noGrp="1"/>
          </p:cNvSpPr>
          <p:nvPr>
            <p:ph type="sldNum" sz="quarter" idx="16"/>
          </p:nvPr>
        </p:nvSpPr>
        <p:spPr/>
        <p:txBody>
          <a:bodyPr/>
          <a:lstStyle>
            <a:lvl1pPr>
              <a:defRPr>
                <a:solidFill>
                  <a:schemeClr val="tx1"/>
                </a:solidFill>
              </a:defRPr>
            </a:lvl1pPr>
          </a:lstStyle>
          <a:p>
            <a:fld id="{AE086683-F536-42AB-ABBC-F4803DFE8DBC}" type="slidenum">
              <a:rPr lang="sv-SE" smtClean="0"/>
              <a:pPr/>
              <a:t>‹#›</a:t>
            </a:fld>
            <a:endParaRPr lang="sv-SE" dirty="0"/>
          </a:p>
        </p:txBody>
      </p:sp>
      <p:sp>
        <p:nvSpPr>
          <p:cNvPr id="7" name="Platshållare för text 6">
            <a:extLst>
              <a:ext uri="{FF2B5EF4-FFF2-40B4-BE49-F238E27FC236}">
                <a16:creationId xmlns:a16="http://schemas.microsoft.com/office/drawing/2014/main" id="{6C81C828-BCBA-47AB-8522-17CECA6F7555}"/>
              </a:ext>
            </a:extLst>
          </p:cNvPr>
          <p:cNvSpPr>
            <a:spLocks noGrp="1"/>
          </p:cNvSpPr>
          <p:nvPr>
            <p:ph type="body" sz="quarter" idx="17" hasCustomPrompt="1"/>
          </p:nvPr>
        </p:nvSpPr>
        <p:spPr>
          <a:xfrm>
            <a:off x="11043919" y="6127622"/>
            <a:ext cx="792480" cy="527304"/>
          </a:xfrm>
          <a:blipFill>
            <a:blip r:embed="rId2">
              <a:extLst>
                <a:ext uri="{28A0092B-C50C-407E-A947-70E740481C1C}">
                  <a14:useLocalDpi xmlns:a14="http://schemas.microsoft.com/office/drawing/2010/main" val="0"/>
                </a:ext>
              </a:extLst>
            </a:blip>
            <a:stretch>
              <a:fillRect/>
            </a:stretch>
          </a:blipFill>
        </p:spPr>
        <p:txBody>
          <a:bodyPr/>
          <a:lstStyle>
            <a:lvl1pPr marL="0" indent="0">
              <a:buFontTx/>
              <a:buNone/>
              <a:defRPr/>
            </a:lvl1pPr>
          </a:lstStyle>
          <a:p>
            <a:pPr lvl="0"/>
            <a:r>
              <a:rPr lang="sv-SE" dirty="0"/>
              <a:t> </a:t>
            </a:r>
          </a:p>
        </p:txBody>
      </p:sp>
      <p:sp>
        <p:nvSpPr>
          <p:cNvPr id="10" name="Platshållare för text 9">
            <a:extLst>
              <a:ext uri="{FF2B5EF4-FFF2-40B4-BE49-F238E27FC236}">
                <a16:creationId xmlns:a16="http://schemas.microsoft.com/office/drawing/2014/main" id="{A5493A78-44F8-4F50-A7F3-081B221BC1ED}"/>
              </a:ext>
            </a:extLst>
          </p:cNvPr>
          <p:cNvSpPr>
            <a:spLocks noGrp="1"/>
          </p:cNvSpPr>
          <p:nvPr>
            <p:ph type="body" sz="quarter" idx="18"/>
          </p:nvPr>
        </p:nvSpPr>
        <p:spPr>
          <a:xfrm>
            <a:off x="9302749" y="396875"/>
            <a:ext cx="2633708" cy="2026015"/>
          </a:xfrm>
          <a:prstGeom prst="flowChartInputOutput">
            <a:avLst/>
          </a:prstGeom>
          <a:solidFill>
            <a:schemeClr val="bg1"/>
          </a:solidFill>
        </p:spPr>
        <p:txBody>
          <a:bodyPr anchor="ctr" anchorCtr="0"/>
          <a:lstStyle>
            <a:lvl1pPr marL="0" indent="0">
              <a:buFontTx/>
              <a:buNone/>
              <a:defRPr sz="2000"/>
            </a:lvl1pPr>
          </a:lstStyle>
          <a:p>
            <a:pPr lvl="0"/>
            <a:r>
              <a:rPr lang="sv-SE"/>
              <a:t>Klicka här för att ändra format på bakgrundstexten</a:t>
            </a:r>
          </a:p>
        </p:txBody>
      </p:sp>
    </p:spTree>
    <p:extLst>
      <p:ext uri="{BB962C8B-B14F-4D97-AF65-F5344CB8AC3E}">
        <p14:creationId xmlns:p14="http://schemas.microsoft.com/office/powerpoint/2010/main" val="976732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helbild vit logo">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0" y="0"/>
            <a:ext cx="12193200" cy="6858000"/>
          </a:xfrm>
          <a:solidFill>
            <a:schemeClr val="tx2">
              <a:lumMod val="20000"/>
              <a:lumOff val="80000"/>
            </a:schemeClr>
          </a:solidFill>
        </p:spPr>
        <p:txBody>
          <a:bodyPr tIns="180000"/>
          <a:lstStyle>
            <a:lvl1pPr marL="0" indent="0" algn="ctr">
              <a:buFontTx/>
              <a:buNone/>
              <a:defRPr sz="1800">
                <a:solidFill>
                  <a:schemeClr val="bg1"/>
                </a:solidFill>
              </a:defRPr>
            </a:lvl1pPr>
          </a:lstStyle>
          <a:p>
            <a:r>
              <a:rPr lang="sv-SE" dirty="0"/>
              <a:t>Klicka på ikonen för att lägga till bild</a:t>
            </a:r>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5" y="407201"/>
            <a:ext cx="11461750" cy="504825"/>
          </a:xfrm>
        </p:spPr>
        <p:txBody>
          <a:bodyPr/>
          <a:lstStyle>
            <a:lvl1pPr>
              <a:defRPr>
                <a:solidFill>
                  <a:schemeClr val="bg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11461752" cy="576263"/>
          </a:xfrm>
        </p:spPr>
        <p:txBody>
          <a:bodyPr/>
          <a:lstStyle>
            <a:lvl1pPr marL="0" indent="0">
              <a:buFontTx/>
              <a:buNone/>
              <a:defRPr sz="2800">
                <a:solidFill>
                  <a:schemeClr val="tx2"/>
                </a:solidFill>
              </a:defRPr>
            </a:lvl1pPr>
          </a:lstStyle>
          <a:p>
            <a:pPr lvl="0"/>
            <a:r>
              <a:rPr lang="sv-SE" dirty="0"/>
              <a:t>Underrubrik, 28pt</a:t>
            </a:r>
          </a:p>
        </p:txBody>
      </p:sp>
      <p:sp>
        <p:nvSpPr>
          <p:cNvPr id="18" name="Platshållare för text 17">
            <a:extLst>
              <a:ext uri="{FF2B5EF4-FFF2-40B4-BE49-F238E27FC236}">
                <a16:creationId xmlns:a16="http://schemas.microsoft.com/office/drawing/2014/main" id="{8EF030F8-4324-49BB-835D-33866DBBC270}"/>
              </a:ext>
            </a:extLst>
          </p:cNvPr>
          <p:cNvSpPr>
            <a:spLocks noGrp="1"/>
          </p:cNvSpPr>
          <p:nvPr>
            <p:ph type="body" sz="quarter" idx="21" hasCustomPrompt="1"/>
          </p:nvPr>
        </p:nvSpPr>
        <p:spPr>
          <a:xfrm>
            <a:off x="365124" y="1990726"/>
            <a:ext cx="5544000" cy="3543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21" name="Platshållare för text 20">
            <a:extLst>
              <a:ext uri="{FF2B5EF4-FFF2-40B4-BE49-F238E27FC236}">
                <a16:creationId xmlns:a16="http://schemas.microsoft.com/office/drawing/2014/main" id="{4DF5E7DD-5E24-4AA9-A972-25E1909B57B8}"/>
              </a:ext>
            </a:extLst>
          </p:cNvPr>
          <p:cNvSpPr>
            <a:spLocks noGrp="1"/>
          </p:cNvSpPr>
          <p:nvPr>
            <p:ph type="body" sz="quarter" idx="22" hasCustomPrompt="1"/>
          </p:nvPr>
        </p:nvSpPr>
        <p:spPr>
          <a:xfrm>
            <a:off x="6284838" y="1990726"/>
            <a:ext cx="5544000" cy="3543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a:p>
            <a:pPr lvl="4"/>
            <a:endParaRPr lang="sv-SE" dirty="0"/>
          </a:p>
        </p:txBody>
      </p:sp>
      <p:sp>
        <p:nvSpPr>
          <p:cNvPr id="3" name="Platshållare för datum 2">
            <a:extLst>
              <a:ext uri="{FF2B5EF4-FFF2-40B4-BE49-F238E27FC236}">
                <a16:creationId xmlns:a16="http://schemas.microsoft.com/office/drawing/2014/main" id="{998C5F53-3C99-465F-A9DC-9C5A34F97BF0}"/>
              </a:ext>
            </a:extLst>
          </p:cNvPr>
          <p:cNvSpPr>
            <a:spLocks noGrp="1"/>
          </p:cNvSpPr>
          <p:nvPr>
            <p:ph type="dt" sz="half" idx="14"/>
          </p:nvPr>
        </p:nvSpPr>
        <p:spPr/>
        <p:txBody>
          <a:bodyPr/>
          <a:lstStyle>
            <a:lvl1pPr>
              <a:defRPr>
                <a:solidFill>
                  <a:schemeClr val="bg1"/>
                </a:solidFill>
              </a:defRPr>
            </a:lvl1pPr>
          </a:lstStyle>
          <a:p>
            <a:r>
              <a:rPr lang="sv-SE"/>
              <a:t>2020-05-27</a:t>
            </a:r>
            <a:endParaRPr lang="sv-SE" dirty="0"/>
          </a:p>
        </p:txBody>
      </p:sp>
      <p:sp>
        <p:nvSpPr>
          <p:cNvPr id="4" name="Platshållare för sidfot 3">
            <a:extLst>
              <a:ext uri="{FF2B5EF4-FFF2-40B4-BE49-F238E27FC236}">
                <a16:creationId xmlns:a16="http://schemas.microsoft.com/office/drawing/2014/main" id="{BEA1FA90-33A7-4D62-BF11-7BCD5438D127}"/>
              </a:ext>
            </a:extLst>
          </p:cNvPr>
          <p:cNvSpPr>
            <a:spLocks noGrp="1"/>
          </p:cNvSpPr>
          <p:nvPr>
            <p:ph type="ftr" sz="quarter" idx="15"/>
          </p:nvPr>
        </p:nvSpPr>
        <p:spPr/>
        <p:txBody>
          <a:bodyPr/>
          <a:lstStyle>
            <a:lvl1pPr>
              <a:defRPr>
                <a:solidFill>
                  <a:schemeClr val="bg1"/>
                </a:solidFill>
              </a:defRPr>
            </a:lvl1pPr>
          </a:lstStyle>
          <a:p>
            <a:r>
              <a:rPr lang="sv-SE"/>
              <a:t>Sidfot</a:t>
            </a:r>
            <a:endParaRPr lang="sv-SE" dirty="0"/>
          </a:p>
        </p:txBody>
      </p:sp>
      <p:sp>
        <p:nvSpPr>
          <p:cNvPr id="5" name="Platshållare för bildnummer 4">
            <a:extLst>
              <a:ext uri="{FF2B5EF4-FFF2-40B4-BE49-F238E27FC236}">
                <a16:creationId xmlns:a16="http://schemas.microsoft.com/office/drawing/2014/main" id="{3D665792-A660-4BC1-B961-AD0D4384A6F1}"/>
              </a:ext>
            </a:extLst>
          </p:cNvPr>
          <p:cNvSpPr>
            <a:spLocks noGrp="1"/>
          </p:cNvSpPr>
          <p:nvPr>
            <p:ph type="sldNum" sz="quarter" idx="16"/>
          </p:nvPr>
        </p:nvSpPr>
        <p:spPr/>
        <p:txBody>
          <a:bodyPr/>
          <a:lstStyle>
            <a:lvl1pPr>
              <a:defRPr>
                <a:solidFill>
                  <a:schemeClr val="bg1"/>
                </a:solidFill>
              </a:defRPr>
            </a:lvl1pPr>
          </a:lstStyle>
          <a:p>
            <a:fld id="{AE086683-F536-42AB-ABBC-F4803DFE8DBC}" type="slidenum">
              <a:rPr lang="sv-SE" smtClean="0"/>
              <a:pPr/>
              <a:t>‹#›</a:t>
            </a:fld>
            <a:endParaRPr lang="sv-SE" dirty="0"/>
          </a:p>
        </p:txBody>
      </p:sp>
      <p:sp>
        <p:nvSpPr>
          <p:cNvPr id="28" name="Platshållare för text 27">
            <a:extLst>
              <a:ext uri="{FF2B5EF4-FFF2-40B4-BE49-F238E27FC236}">
                <a16:creationId xmlns:a16="http://schemas.microsoft.com/office/drawing/2014/main" id="{558034D6-D322-4D57-BAD2-118557BD635C}"/>
              </a:ext>
            </a:extLst>
          </p:cNvPr>
          <p:cNvSpPr>
            <a:spLocks noGrp="1"/>
          </p:cNvSpPr>
          <p:nvPr>
            <p:ph type="body" sz="quarter" idx="23" hasCustomPrompt="1"/>
          </p:nvPr>
        </p:nvSpPr>
        <p:spPr bwMode="black">
          <a:xfrm>
            <a:off x="11043919" y="6127622"/>
            <a:ext cx="792480" cy="527304"/>
          </a:xfrm>
          <a:blipFill>
            <a:blip r:embed="rId2">
              <a:extLst>
                <a:ext uri="{28A0092B-C50C-407E-A947-70E740481C1C}">
                  <a14:useLocalDpi xmlns:a14="http://schemas.microsoft.com/office/drawing/2010/main" val="0"/>
                </a:ext>
              </a:extLst>
            </a:blip>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1258849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helbild svart logo">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0" y="0"/>
            <a:ext cx="12193200" cy="6858000"/>
          </a:xfrm>
          <a:solidFill>
            <a:schemeClr val="tx2">
              <a:lumMod val="20000"/>
              <a:lumOff val="80000"/>
            </a:schemeClr>
          </a:solidFill>
        </p:spPr>
        <p:txBody>
          <a:bodyPr tIns="180000"/>
          <a:lstStyle>
            <a:lvl1pPr marL="0" indent="0" algn="ctr">
              <a:buFontTx/>
              <a:buNone/>
              <a:defRPr sz="1800">
                <a:solidFill>
                  <a:schemeClr val="bg1"/>
                </a:solidFill>
              </a:defRPr>
            </a:lvl1pPr>
          </a:lstStyle>
          <a:p>
            <a:r>
              <a:rPr lang="sv-SE" dirty="0"/>
              <a:t>Klicka på ikonen för att lägga till bild</a:t>
            </a:r>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5" y="407201"/>
            <a:ext cx="11461750"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11461752" cy="576263"/>
          </a:xfrm>
        </p:spPr>
        <p:txBody>
          <a:bodyPr/>
          <a:lstStyle>
            <a:lvl1pPr marL="0" indent="0">
              <a:buFontTx/>
              <a:buNone/>
              <a:defRPr sz="2800">
                <a:solidFill>
                  <a:schemeClr val="tx2"/>
                </a:solidFill>
              </a:defRPr>
            </a:lvl1pPr>
          </a:lstStyle>
          <a:p>
            <a:pPr lvl="0"/>
            <a:r>
              <a:rPr lang="sv-SE" dirty="0"/>
              <a:t>Underrubrik, 28pt</a:t>
            </a:r>
          </a:p>
        </p:txBody>
      </p:sp>
      <p:sp>
        <p:nvSpPr>
          <p:cNvPr id="18" name="Platshållare för text 17">
            <a:extLst>
              <a:ext uri="{FF2B5EF4-FFF2-40B4-BE49-F238E27FC236}">
                <a16:creationId xmlns:a16="http://schemas.microsoft.com/office/drawing/2014/main" id="{8EF030F8-4324-49BB-835D-33866DBBC270}"/>
              </a:ext>
            </a:extLst>
          </p:cNvPr>
          <p:cNvSpPr>
            <a:spLocks noGrp="1"/>
          </p:cNvSpPr>
          <p:nvPr>
            <p:ph type="body" sz="quarter" idx="21" hasCustomPrompt="1"/>
          </p:nvPr>
        </p:nvSpPr>
        <p:spPr>
          <a:xfrm>
            <a:off x="365124" y="1990726"/>
            <a:ext cx="5544000" cy="3543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21" name="Platshållare för text 20">
            <a:extLst>
              <a:ext uri="{FF2B5EF4-FFF2-40B4-BE49-F238E27FC236}">
                <a16:creationId xmlns:a16="http://schemas.microsoft.com/office/drawing/2014/main" id="{4DF5E7DD-5E24-4AA9-A972-25E1909B57B8}"/>
              </a:ext>
            </a:extLst>
          </p:cNvPr>
          <p:cNvSpPr>
            <a:spLocks noGrp="1"/>
          </p:cNvSpPr>
          <p:nvPr>
            <p:ph type="body" sz="quarter" idx="22" hasCustomPrompt="1"/>
          </p:nvPr>
        </p:nvSpPr>
        <p:spPr>
          <a:xfrm>
            <a:off x="6284838" y="1990726"/>
            <a:ext cx="5544000" cy="3543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a:p>
            <a:pPr lvl="4"/>
            <a:endParaRPr lang="sv-SE" dirty="0"/>
          </a:p>
        </p:txBody>
      </p:sp>
      <p:sp>
        <p:nvSpPr>
          <p:cNvPr id="28" name="Platshållare för text 27">
            <a:extLst>
              <a:ext uri="{FF2B5EF4-FFF2-40B4-BE49-F238E27FC236}">
                <a16:creationId xmlns:a16="http://schemas.microsoft.com/office/drawing/2014/main" id="{558034D6-D322-4D57-BAD2-118557BD635C}"/>
              </a:ext>
            </a:extLst>
          </p:cNvPr>
          <p:cNvSpPr>
            <a:spLocks noGrp="1"/>
          </p:cNvSpPr>
          <p:nvPr>
            <p:ph type="body" sz="quarter" idx="23" hasCustomPrompt="1"/>
          </p:nvPr>
        </p:nvSpPr>
        <p:spPr>
          <a:xfrm>
            <a:off x="11043919" y="6127622"/>
            <a:ext cx="792480" cy="527304"/>
          </a:xfrm>
          <a:blipFill>
            <a:blip r:embed="rId2">
              <a:extLst>
                <a:ext uri="{28A0092B-C50C-407E-A947-70E740481C1C}">
                  <a14:useLocalDpi xmlns:a14="http://schemas.microsoft.com/office/drawing/2010/main" val="0"/>
                </a:ext>
              </a:extLst>
            </a:blip>
            <a:stretch>
              <a:fillRect/>
            </a:stretch>
          </a:blipFill>
        </p:spPr>
        <p:txBody>
          <a:bodyPr/>
          <a:lstStyle>
            <a:lvl1pPr marL="0" indent="0">
              <a:buFontTx/>
              <a:buNone/>
              <a:defRPr/>
            </a:lvl1pPr>
          </a:lstStyle>
          <a:p>
            <a:pPr lvl="0"/>
            <a:r>
              <a:rPr lang="sv-SE" dirty="0"/>
              <a:t> </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p>
            <a:r>
              <a:rPr lang="sv-SE"/>
              <a:t>2020-05-27</a:t>
            </a:r>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p>
            <a:fld id="{AE086683-F536-42AB-ABBC-F4803DFE8DBC}" type="slidenum">
              <a:rPr lang="sv-SE" smtClean="0"/>
              <a:pPr/>
              <a:t>‹#›</a:t>
            </a:fld>
            <a:endParaRPr lang="sv-SE" dirty="0"/>
          </a:p>
        </p:txBody>
      </p:sp>
    </p:spTree>
    <p:extLst>
      <p:ext uri="{BB962C8B-B14F-4D97-AF65-F5344CB8AC3E}">
        <p14:creationId xmlns:p14="http://schemas.microsoft.com/office/powerpoint/2010/main" val="80992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4" y="407201"/>
            <a:ext cx="11463713"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11463715"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p>
            <a:r>
              <a:rPr lang="sv-SE"/>
              <a:t>2020-05-27</a:t>
            </a:r>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p>
            <a:fld id="{AE086683-F536-42AB-ABBC-F4803DFE8DBC}" type="slidenum">
              <a:rPr lang="sv-SE" smtClean="0"/>
              <a:pPr/>
              <a:t>‹#›</a:t>
            </a:fld>
            <a:endParaRPr lang="sv-SE" dirty="0"/>
          </a:p>
        </p:txBody>
      </p:sp>
      <p:sp>
        <p:nvSpPr>
          <p:cNvPr id="4" name="Platshållare för innehåll 3">
            <a:extLst>
              <a:ext uri="{FF2B5EF4-FFF2-40B4-BE49-F238E27FC236}">
                <a16:creationId xmlns:a16="http://schemas.microsoft.com/office/drawing/2014/main" id="{F8A41BBB-ED52-4884-B07D-72B1AF4B0B5C}"/>
              </a:ext>
            </a:extLst>
          </p:cNvPr>
          <p:cNvSpPr>
            <a:spLocks noGrp="1"/>
          </p:cNvSpPr>
          <p:nvPr>
            <p:ph sz="quarter" idx="27" hasCustomPrompt="1"/>
          </p:nvPr>
        </p:nvSpPr>
        <p:spPr>
          <a:xfrm>
            <a:off x="365123" y="1990726"/>
            <a:ext cx="5544000" cy="3543300"/>
          </a:xfrm>
        </p:spPr>
        <p:txBody>
          <a:body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9" name="Platshållare för innehåll 8">
            <a:extLst>
              <a:ext uri="{FF2B5EF4-FFF2-40B4-BE49-F238E27FC236}">
                <a16:creationId xmlns:a16="http://schemas.microsoft.com/office/drawing/2014/main" id="{31A9B39D-C877-4799-9C06-81DD4841402B}"/>
              </a:ext>
            </a:extLst>
          </p:cNvPr>
          <p:cNvSpPr>
            <a:spLocks noGrp="1"/>
          </p:cNvSpPr>
          <p:nvPr>
            <p:ph sz="quarter" idx="28" hasCustomPrompt="1"/>
          </p:nvPr>
        </p:nvSpPr>
        <p:spPr>
          <a:xfrm>
            <a:off x="6284838" y="1990726"/>
            <a:ext cx="5544000" cy="3543300"/>
          </a:xfrm>
        </p:spPr>
        <p:txBody>
          <a:body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a:p>
            <a:pPr lvl="4"/>
            <a:endParaRPr lang="sv-SE" dirty="0"/>
          </a:p>
        </p:txBody>
      </p:sp>
    </p:spTree>
    <p:extLst>
      <p:ext uri="{BB962C8B-B14F-4D97-AF65-F5344CB8AC3E}">
        <p14:creationId xmlns:p14="http://schemas.microsoft.com/office/powerpoint/2010/main" val="588759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vå delar svar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4" y="407201"/>
            <a:ext cx="11463713" cy="504825"/>
          </a:xfrm>
        </p:spPr>
        <p:txBody>
          <a:bodyPr/>
          <a:lstStyle>
            <a:lvl1pPr>
              <a:defRPr>
                <a:solidFill>
                  <a:schemeClr val="bg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11463715"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lvl1pPr>
              <a:defRPr>
                <a:solidFill>
                  <a:schemeClr val="bg1"/>
                </a:solidFill>
              </a:defRPr>
            </a:lvl1pPr>
          </a:lstStyle>
          <a:p>
            <a:r>
              <a:rPr lang="sv-SE"/>
              <a:t>2020-05-27</a:t>
            </a:r>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lvl1pPr>
              <a:defRPr>
                <a:solidFill>
                  <a:schemeClr val="bg1"/>
                </a:solidFill>
              </a:defRPr>
            </a:lvl1p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lvl1pPr>
              <a:defRPr>
                <a:solidFill>
                  <a:schemeClr val="bg1"/>
                </a:solidFill>
              </a:defRPr>
            </a:lvl1pPr>
          </a:lstStyle>
          <a:p>
            <a:fld id="{AE086683-F536-42AB-ABBC-F4803DFE8DBC}" type="slidenum">
              <a:rPr lang="sv-SE" smtClean="0"/>
              <a:pPr/>
              <a:t>‹#›</a:t>
            </a:fld>
            <a:endParaRPr lang="sv-SE" dirty="0"/>
          </a:p>
        </p:txBody>
      </p:sp>
      <p:sp>
        <p:nvSpPr>
          <p:cNvPr id="4" name="Platshållare för innehåll 3">
            <a:extLst>
              <a:ext uri="{FF2B5EF4-FFF2-40B4-BE49-F238E27FC236}">
                <a16:creationId xmlns:a16="http://schemas.microsoft.com/office/drawing/2014/main" id="{F8A41BBB-ED52-4884-B07D-72B1AF4B0B5C}"/>
              </a:ext>
            </a:extLst>
          </p:cNvPr>
          <p:cNvSpPr>
            <a:spLocks noGrp="1"/>
          </p:cNvSpPr>
          <p:nvPr>
            <p:ph sz="quarter" idx="27" hasCustomPrompt="1"/>
          </p:nvPr>
        </p:nvSpPr>
        <p:spPr>
          <a:xfrm>
            <a:off x="365123" y="1990726"/>
            <a:ext cx="5544000" cy="3543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9" name="Platshållare för innehåll 8">
            <a:extLst>
              <a:ext uri="{FF2B5EF4-FFF2-40B4-BE49-F238E27FC236}">
                <a16:creationId xmlns:a16="http://schemas.microsoft.com/office/drawing/2014/main" id="{31A9B39D-C877-4799-9C06-81DD4841402B}"/>
              </a:ext>
            </a:extLst>
          </p:cNvPr>
          <p:cNvSpPr>
            <a:spLocks noGrp="1"/>
          </p:cNvSpPr>
          <p:nvPr>
            <p:ph sz="quarter" idx="28" hasCustomPrompt="1"/>
          </p:nvPr>
        </p:nvSpPr>
        <p:spPr>
          <a:xfrm>
            <a:off x="6284838" y="1990726"/>
            <a:ext cx="5544000" cy="3543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a:p>
            <a:pPr lvl="4"/>
            <a:endParaRPr lang="sv-SE" dirty="0"/>
          </a:p>
        </p:txBody>
      </p:sp>
      <p:pic>
        <p:nvPicPr>
          <p:cNvPr id="10" name="Bildobjekt 9">
            <a:extLst>
              <a:ext uri="{FF2B5EF4-FFF2-40B4-BE49-F238E27FC236}">
                <a16:creationId xmlns:a16="http://schemas.microsoft.com/office/drawing/2014/main" id="{412A33EF-936F-4F24-A53B-2CB869B9D8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11043919" y="6127622"/>
            <a:ext cx="792480" cy="527304"/>
          </a:xfrm>
          <a:prstGeom prst="rect">
            <a:avLst/>
          </a:prstGeom>
          <a:blipFill>
            <a:blip r:embed="rId3">
              <a:extLst>
                <a:ext uri="{28A0092B-C50C-407E-A947-70E740481C1C}">
                  <a14:useLocalDpi xmlns:a14="http://schemas.microsoft.com/office/drawing/2010/main" val="0"/>
                </a:ext>
              </a:extLst>
            </a:blip>
            <a:stretch>
              <a:fillRect/>
            </a:stretch>
          </a:blipFill>
        </p:spPr>
      </p:pic>
    </p:spTree>
    <p:extLst>
      <p:ext uri="{BB962C8B-B14F-4D97-AF65-F5344CB8AC3E}">
        <p14:creationId xmlns:p14="http://schemas.microsoft.com/office/powerpoint/2010/main" val="2258766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ext och diagram">
    <p:spTree>
      <p:nvGrpSpPr>
        <p:cNvPr id="1" name=""/>
        <p:cNvGrpSpPr/>
        <p:nvPr/>
      </p:nvGrpSpPr>
      <p:grpSpPr>
        <a:xfrm>
          <a:off x="0" y="0"/>
          <a:ext cx="0" cy="0"/>
          <a:chOff x="0" y="0"/>
          <a:chExt cx="0" cy="0"/>
        </a:xfrm>
      </p:grpSpPr>
      <p:sp>
        <p:nvSpPr>
          <p:cNvPr id="12" name="Rectangle 1">
            <a:extLst>
              <a:ext uri="{FF2B5EF4-FFF2-40B4-BE49-F238E27FC236}">
                <a16:creationId xmlns:a16="http://schemas.microsoft.com/office/drawing/2014/main" id="{88E8868B-2C0F-4AAE-870A-853516F2915B}"/>
              </a:ext>
            </a:extLst>
          </p:cNvPr>
          <p:cNvSpPr/>
          <p:nvPr userDrawn="1"/>
        </p:nvSpPr>
        <p:spPr>
          <a:xfrm>
            <a:off x="6389289" y="0"/>
            <a:ext cx="5802711" cy="6858000"/>
          </a:xfrm>
          <a:prstGeom prst="rect">
            <a:avLst/>
          </a:prstGeom>
          <a:pattFill prst="ltUpDiag">
            <a:fgClr>
              <a:schemeClr val="tx2">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5" y="407201"/>
            <a:ext cx="5543998"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5543999"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p>
            <a:r>
              <a:rPr lang="sv-SE"/>
              <a:t>2020-05-27</a:t>
            </a:r>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p>
            <a:fld id="{AE086683-F536-42AB-ABBC-F4803DFE8DBC}" type="slidenum">
              <a:rPr lang="sv-SE" smtClean="0"/>
              <a:pPr/>
              <a:t>‹#›</a:t>
            </a:fld>
            <a:endParaRPr lang="sv-SE" dirty="0"/>
          </a:p>
        </p:txBody>
      </p:sp>
      <p:sp>
        <p:nvSpPr>
          <p:cNvPr id="5" name="Platshållare för text 4">
            <a:extLst>
              <a:ext uri="{FF2B5EF4-FFF2-40B4-BE49-F238E27FC236}">
                <a16:creationId xmlns:a16="http://schemas.microsoft.com/office/drawing/2014/main" id="{2F32BF92-F494-458A-BC61-B7DBF3676895}"/>
              </a:ext>
            </a:extLst>
          </p:cNvPr>
          <p:cNvSpPr>
            <a:spLocks noGrp="1"/>
          </p:cNvSpPr>
          <p:nvPr>
            <p:ph type="body" sz="quarter" idx="29" hasCustomPrompt="1"/>
          </p:nvPr>
        </p:nvSpPr>
        <p:spPr>
          <a:xfrm>
            <a:off x="365122" y="1990726"/>
            <a:ext cx="5544000" cy="3543300"/>
          </a:xfrm>
        </p:spPr>
        <p:txBody>
          <a:body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14" name="Platshållare för text 13">
            <a:extLst>
              <a:ext uri="{FF2B5EF4-FFF2-40B4-BE49-F238E27FC236}">
                <a16:creationId xmlns:a16="http://schemas.microsoft.com/office/drawing/2014/main" id="{2EA01345-C499-4C50-94FE-E82EECDCC850}"/>
              </a:ext>
            </a:extLst>
          </p:cNvPr>
          <p:cNvSpPr>
            <a:spLocks noGrp="1"/>
          </p:cNvSpPr>
          <p:nvPr>
            <p:ph type="body" sz="quarter" idx="30" hasCustomPrompt="1"/>
          </p:nvPr>
        </p:nvSpPr>
        <p:spPr bwMode="black">
          <a:xfrm>
            <a:off x="11043918" y="6127622"/>
            <a:ext cx="792480" cy="527304"/>
          </a:xfrm>
          <a:blipFill>
            <a:blip r:embed="rId2">
              <a:extLst>
                <a:ext uri="{28A0092B-C50C-407E-A947-70E740481C1C}">
                  <a14:useLocalDpi xmlns:a14="http://schemas.microsoft.com/office/drawing/2010/main" val="0"/>
                </a:ext>
              </a:extLst>
            </a:blip>
            <a:stretch>
              <a:fillRect/>
            </a:stretch>
          </a:blipFill>
        </p:spPr>
        <p:txBody>
          <a:bodyPr/>
          <a:lstStyle>
            <a:lvl1pPr marL="0" indent="0">
              <a:buFontTx/>
              <a:buNone/>
              <a:defRPr/>
            </a:lvl1pPr>
          </a:lstStyle>
          <a:p>
            <a:pPr lvl="0"/>
            <a:r>
              <a:rPr lang="sv-SE" dirty="0"/>
              <a:t> </a:t>
            </a:r>
          </a:p>
        </p:txBody>
      </p:sp>
      <p:sp>
        <p:nvSpPr>
          <p:cNvPr id="16" name="Platshållare för diagram 15">
            <a:extLst>
              <a:ext uri="{FF2B5EF4-FFF2-40B4-BE49-F238E27FC236}">
                <a16:creationId xmlns:a16="http://schemas.microsoft.com/office/drawing/2014/main" id="{2ACC14A8-F627-44AD-ADB3-C5BB13A6E6A3}"/>
              </a:ext>
            </a:extLst>
          </p:cNvPr>
          <p:cNvSpPr>
            <a:spLocks noGrp="1"/>
          </p:cNvSpPr>
          <p:nvPr>
            <p:ph type="chart" sz="quarter" idx="31"/>
          </p:nvPr>
        </p:nvSpPr>
        <p:spPr>
          <a:xfrm>
            <a:off x="6698974" y="993775"/>
            <a:ext cx="5129863" cy="4540251"/>
          </a:xfrm>
        </p:spPr>
        <p:txBody>
          <a:bodyPr/>
          <a:lstStyle>
            <a:lvl1pPr marL="0" indent="0" algn="ctr">
              <a:buFontTx/>
              <a:buNone/>
              <a:defRPr sz="1800"/>
            </a:lvl1pPr>
          </a:lstStyle>
          <a:p>
            <a:r>
              <a:rPr lang="sv-SE"/>
              <a:t>Klicka på ikonen för att lägga till ett diagram</a:t>
            </a:r>
            <a:endParaRPr lang="sv-SE" dirty="0"/>
          </a:p>
        </p:txBody>
      </p:sp>
    </p:spTree>
    <p:extLst>
      <p:ext uri="{BB962C8B-B14F-4D97-AF65-F5344CB8AC3E}">
        <p14:creationId xmlns:p14="http://schemas.microsoft.com/office/powerpoint/2010/main" val="2584626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xt och diagram svar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1440322-A1CE-4BC5-9929-8434682AE146}"/>
              </a:ext>
            </a:extLst>
          </p:cNvPr>
          <p:cNvSpPr/>
          <p:nvPr userDrawn="1"/>
        </p:nvSpPr>
        <p:spPr>
          <a:xfrm>
            <a:off x="0" y="0"/>
            <a:ext cx="63892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ctangle 1">
            <a:extLst>
              <a:ext uri="{FF2B5EF4-FFF2-40B4-BE49-F238E27FC236}">
                <a16:creationId xmlns:a16="http://schemas.microsoft.com/office/drawing/2014/main" id="{88E8868B-2C0F-4AAE-870A-853516F2915B}"/>
              </a:ext>
            </a:extLst>
          </p:cNvPr>
          <p:cNvSpPr/>
          <p:nvPr userDrawn="1"/>
        </p:nvSpPr>
        <p:spPr>
          <a:xfrm>
            <a:off x="6389289" y="0"/>
            <a:ext cx="5802711" cy="6858000"/>
          </a:xfrm>
          <a:prstGeom prst="rect">
            <a:avLst/>
          </a:prstGeom>
          <a:pattFill prst="ltUpDiag">
            <a:fgClr>
              <a:schemeClr val="tx2">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bwMode="white">
          <a:xfrm>
            <a:off x="365125" y="407201"/>
            <a:ext cx="5543998" cy="504825"/>
          </a:xfrm>
        </p:spPr>
        <p:txBody>
          <a:bodyPr/>
          <a:lstStyle>
            <a:lvl1pPr>
              <a:defRPr>
                <a:solidFill>
                  <a:schemeClr val="bg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bwMode="white">
          <a:xfrm>
            <a:off x="365125" y="993775"/>
            <a:ext cx="5543999"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bwMode="white"/>
        <p:txBody>
          <a:bodyPr/>
          <a:lstStyle>
            <a:lvl1pPr>
              <a:defRPr>
                <a:solidFill>
                  <a:schemeClr val="bg1"/>
                </a:solidFill>
              </a:defRPr>
            </a:lvl1pPr>
          </a:lstStyle>
          <a:p>
            <a:r>
              <a:rPr lang="sv-SE"/>
              <a:t>2020-05-27</a:t>
            </a:r>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bwMode="white"/>
        <p:txBody>
          <a:bodyPr/>
          <a:lstStyle>
            <a:lvl1pPr>
              <a:defRPr>
                <a:solidFill>
                  <a:schemeClr val="bg1"/>
                </a:solidFill>
              </a:defRPr>
            </a:lvl1p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bwMode="white"/>
        <p:txBody>
          <a:bodyPr/>
          <a:lstStyle>
            <a:lvl1pPr>
              <a:defRPr>
                <a:solidFill>
                  <a:schemeClr val="bg1"/>
                </a:solidFill>
              </a:defRPr>
            </a:lvl1pPr>
          </a:lstStyle>
          <a:p>
            <a:fld id="{AE086683-F536-42AB-ABBC-F4803DFE8DBC}" type="slidenum">
              <a:rPr lang="sv-SE" smtClean="0"/>
              <a:pPr/>
              <a:t>‹#›</a:t>
            </a:fld>
            <a:endParaRPr lang="sv-SE" dirty="0"/>
          </a:p>
        </p:txBody>
      </p:sp>
      <p:sp>
        <p:nvSpPr>
          <p:cNvPr id="5" name="Platshållare för text 4">
            <a:extLst>
              <a:ext uri="{FF2B5EF4-FFF2-40B4-BE49-F238E27FC236}">
                <a16:creationId xmlns:a16="http://schemas.microsoft.com/office/drawing/2014/main" id="{2F32BF92-F494-458A-BC61-B7DBF3676895}"/>
              </a:ext>
            </a:extLst>
          </p:cNvPr>
          <p:cNvSpPr>
            <a:spLocks noGrp="1"/>
          </p:cNvSpPr>
          <p:nvPr>
            <p:ph type="body" sz="quarter" idx="29" hasCustomPrompt="1"/>
          </p:nvPr>
        </p:nvSpPr>
        <p:spPr bwMode="white">
          <a:xfrm>
            <a:off x="365122" y="1990726"/>
            <a:ext cx="5544000" cy="3543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14" name="Platshållare för text 13">
            <a:extLst>
              <a:ext uri="{FF2B5EF4-FFF2-40B4-BE49-F238E27FC236}">
                <a16:creationId xmlns:a16="http://schemas.microsoft.com/office/drawing/2014/main" id="{2EA01345-C499-4C50-94FE-E82EECDCC850}"/>
              </a:ext>
            </a:extLst>
          </p:cNvPr>
          <p:cNvSpPr>
            <a:spLocks noGrp="1"/>
          </p:cNvSpPr>
          <p:nvPr>
            <p:ph type="body" sz="quarter" idx="30" hasCustomPrompt="1"/>
          </p:nvPr>
        </p:nvSpPr>
        <p:spPr bwMode="black">
          <a:xfrm>
            <a:off x="11043918" y="6127622"/>
            <a:ext cx="792480" cy="527304"/>
          </a:xfrm>
          <a:blipFill>
            <a:blip r:embed="rId2">
              <a:extLst>
                <a:ext uri="{28A0092B-C50C-407E-A947-70E740481C1C}">
                  <a14:useLocalDpi xmlns:a14="http://schemas.microsoft.com/office/drawing/2010/main" val="0"/>
                </a:ext>
              </a:extLst>
            </a:blip>
            <a:stretch>
              <a:fillRect/>
            </a:stretch>
          </a:blipFill>
        </p:spPr>
        <p:txBody>
          <a:bodyPr/>
          <a:lstStyle>
            <a:lvl1pPr marL="0" indent="0">
              <a:buFontTx/>
              <a:buNone/>
              <a:defRPr/>
            </a:lvl1pPr>
          </a:lstStyle>
          <a:p>
            <a:pPr lvl="0"/>
            <a:r>
              <a:rPr lang="sv-SE" dirty="0"/>
              <a:t> </a:t>
            </a:r>
          </a:p>
        </p:txBody>
      </p:sp>
      <p:sp>
        <p:nvSpPr>
          <p:cNvPr id="16" name="Platshållare för diagram 15">
            <a:extLst>
              <a:ext uri="{FF2B5EF4-FFF2-40B4-BE49-F238E27FC236}">
                <a16:creationId xmlns:a16="http://schemas.microsoft.com/office/drawing/2014/main" id="{2ACC14A8-F627-44AD-ADB3-C5BB13A6E6A3}"/>
              </a:ext>
            </a:extLst>
          </p:cNvPr>
          <p:cNvSpPr>
            <a:spLocks noGrp="1"/>
          </p:cNvSpPr>
          <p:nvPr>
            <p:ph type="chart" sz="quarter" idx="31"/>
          </p:nvPr>
        </p:nvSpPr>
        <p:spPr>
          <a:xfrm>
            <a:off x="6698974" y="993776"/>
            <a:ext cx="5129863" cy="4540250"/>
          </a:xfrm>
        </p:spPr>
        <p:txBody>
          <a:bodyPr/>
          <a:lstStyle>
            <a:lvl1pPr marL="0" indent="0" algn="ctr">
              <a:buFontTx/>
              <a:buNone/>
              <a:defRPr sz="1800"/>
            </a:lvl1pPr>
          </a:lstStyle>
          <a:p>
            <a:r>
              <a:rPr lang="sv-SE"/>
              <a:t>Klicka på ikonen för att lägga till ett diagram</a:t>
            </a:r>
            <a:endParaRPr lang="sv-SE" dirty="0"/>
          </a:p>
        </p:txBody>
      </p:sp>
    </p:spTree>
    <p:extLst>
      <p:ext uri="{BB962C8B-B14F-4D97-AF65-F5344CB8AC3E}">
        <p14:creationId xmlns:p14="http://schemas.microsoft.com/office/powerpoint/2010/main" val="3768332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6" name="Platshållare för bild 25">
            <a:extLst>
              <a:ext uri="{FF2B5EF4-FFF2-40B4-BE49-F238E27FC236}">
                <a16:creationId xmlns:a16="http://schemas.microsoft.com/office/drawing/2014/main" id="{D8B3D695-E267-47AB-842E-D6E101AF6C69}"/>
              </a:ext>
            </a:extLst>
          </p:cNvPr>
          <p:cNvSpPr>
            <a:spLocks noGrp="1"/>
          </p:cNvSpPr>
          <p:nvPr>
            <p:ph type="pic" sz="quarter" idx="13" hasCustomPrompt="1"/>
          </p:nvPr>
        </p:nvSpPr>
        <p:spPr>
          <a:xfrm>
            <a:off x="0" y="0"/>
            <a:ext cx="12192000" cy="6858000"/>
          </a:xfrm>
          <a:solidFill>
            <a:schemeClr val="tx1"/>
          </a:solidFill>
        </p:spPr>
        <p:txBody>
          <a:bodyPr tIns="180000"/>
          <a:lstStyle>
            <a:lvl1pPr marL="0" indent="0" algn="ctr">
              <a:buFontTx/>
              <a:buNone/>
              <a:defRPr sz="1800"/>
            </a:lvl1pPr>
          </a:lstStyle>
          <a:p>
            <a:r>
              <a:rPr lang="sv-SE" dirty="0"/>
              <a:t>Klicka på ikonen för att lägga till bild</a:t>
            </a:r>
          </a:p>
        </p:txBody>
      </p:sp>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a:xfrm>
            <a:off x="365125" y="407201"/>
            <a:ext cx="11461750" cy="604837"/>
          </a:xfrm>
        </p:spPr>
        <p:txBody>
          <a:bodyPr/>
          <a:lstStyle>
            <a:lvl1pPr>
              <a:defRPr>
                <a:solidFill>
                  <a:schemeClr val="bg1"/>
                </a:solidFill>
              </a:defRPr>
            </a:lvl1pPr>
          </a:lstStyle>
          <a:p>
            <a:r>
              <a:rPr lang="sv-SE" dirty="0"/>
              <a:t>Rubrik, 40pt</a:t>
            </a:r>
          </a:p>
        </p:txBody>
      </p:sp>
      <p:sp>
        <p:nvSpPr>
          <p:cNvPr id="10" name="Platshållare för text 9">
            <a:extLst>
              <a:ext uri="{FF2B5EF4-FFF2-40B4-BE49-F238E27FC236}">
                <a16:creationId xmlns:a16="http://schemas.microsoft.com/office/drawing/2014/main" id="{10605553-3107-4BBE-8DFC-921D00FDE304}"/>
              </a:ext>
            </a:extLst>
          </p:cNvPr>
          <p:cNvSpPr>
            <a:spLocks noGrp="1"/>
          </p:cNvSpPr>
          <p:nvPr>
            <p:ph type="body" sz="quarter" idx="10" hasCustomPrompt="1"/>
          </p:nvPr>
        </p:nvSpPr>
        <p:spPr>
          <a:xfrm>
            <a:off x="365125" y="1082675"/>
            <a:ext cx="11461750" cy="428073"/>
          </a:xfrm>
        </p:spPr>
        <p:txBody>
          <a:bodyPr/>
          <a:lstStyle>
            <a:lvl1pPr marL="0" indent="0">
              <a:buFontTx/>
              <a:buNone/>
              <a:defRPr sz="2800">
                <a:solidFill>
                  <a:schemeClr val="tx2"/>
                </a:solidFill>
              </a:defRPr>
            </a:lvl1pPr>
          </a:lstStyle>
          <a:p>
            <a:pPr lvl="0"/>
            <a:r>
              <a:rPr lang="sv-SE" dirty="0"/>
              <a:t>Datum, 28pt</a:t>
            </a:r>
          </a:p>
        </p:txBody>
      </p:sp>
      <p:sp>
        <p:nvSpPr>
          <p:cNvPr id="12" name="Platshållare för text 11">
            <a:extLst>
              <a:ext uri="{FF2B5EF4-FFF2-40B4-BE49-F238E27FC236}">
                <a16:creationId xmlns:a16="http://schemas.microsoft.com/office/drawing/2014/main" id="{C28D05C4-448F-40E7-B1E0-3A13FD414AE2}"/>
              </a:ext>
            </a:extLst>
          </p:cNvPr>
          <p:cNvSpPr>
            <a:spLocks noGrp="1"/>
          </p:cNvSpPr>
          <p:nvPr>
            <p:ph type="body" sz="quarter" idx="11" hasCustomPrompt="1"/>
          </p:nvPr>
        </p:nvSpPr>
        <p:spPr>
          <a:xfrm>
            <a:off x="359999" y="1990726"/>
            <a:ext cx="5736001" cy="373142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a:p>
            <a:pPr lvl="4"/>
            <a:endParaRPr lang="sv-SE" dirty="0"/>
          </a:p>
        </p:txBody>
      </p:sp>
      <p:pic>
        <p:nvPicPr>
          <p:cNvPr id="14" name="Bildobjekt 13">
            <a:extLst>
              <a:ext uri="{FF2B5EF4-FFF2-40B4-BE49-F238E27FC236}">
                <a16:creationId xmlns:a16="http://schemas.microsoft.com/office/drawing/2014/main" id="{50B31534-CE15-4509-A222-F743F27D141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11043919" y="6127622"/>
            <a:ext cx="792480" cy="527304"/>
          </a:xfrm>
          <a:prstGeom prst="rect">
            <a:avLst/>
          </a:prstGeom>
        </p:spPr>
      </p:pic>
    </p:spTree>
    <p:extLst>
      <p:ext uri="{BB962C8B-B14F-4D97-AF65-F5344CB8AC3E}">
        <p14:creationId xmlns:p14="http://schemas.microsoft.com/office/powerpoint/2010/main" val="1171755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4" y="407201"/>
            <a:ext cx="11463713"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11463715"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p>
            <a:r>
              <a:rPr lang="sv-SE"/>
              <a:t>2020-05-27</a:t>
            </a:r>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p>
            <a:fld id="{AE086683-F536-42AB-ABBC-F4803DFE8DBC}" type="slidenum">
              <a:rPr lang="sv-SE" smtClean="0"/>
              <a:pPr/>
              <a:t>‹#›</a:t>
            </a:fld>
            <a:endParaRPr lang="sv-SE" dirty="0"/>
          </a:p>
        </p:txBody>
      </p:sp>
      <p:sp>
        <p:nvSpPr>
          <p:cNvPr id="4" name="Platshållare för innehåll 3">
            <a:extLst>
              <a:ext uri="{FF2B5EF4-FFF2-40B4-BE49-F238E27FC236}">
                <a16:creationId xmlns:a16="http://schemas.microsoft.com/office/drawing/2014/main" id="{F8A41BBB-ED52-4884-B07D-72B1AF4B0B5C}"/>
              </a:ext>
            </a:extLst>
          </p:cNvPr>
          <p:cNvSpPr>
            <a:spLocks noGrp="1"/>
          </p:cNvSpPr>
          <p:nvPr>
            <p:ph sz="quarter" idx="27" hasCustomPrompt="1"/>
          </p:nvPr>
        </p:nvSpPr>
        <p:spPr>
          <a:xfrm>
            <a:off x="365122" y="1765300"/>
            <a:ext cx="11463713" cy="3768725"/>
          </a:xfrm>
        </p:spPr>
        <p:txBody>
          <a:body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Tree>
    <p:extLst>
      <p:ext uri="{BB962C8B-B14F-4D97-AF65-F5344CB8AC3E}">
        <p14:creationId xmlns:p14="http://schemas.microsoft.com/office/powerpoint/2010/main" val="4268311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svar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4" y="407201"/>
            <a:ext cx="11463713" cy="504825"/>
          </a:xfrm>
        </p:spPr>
        <p:txBody>
          <a:bodyPr/>
          <a:lstStyle>
            <a:lvl1pPr>
              <a:defRPr>
                <a:solidFill>
                  <a:schemeClr val="bg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11463715"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lvl1pPr>
              <a:defRPr>
                <a:solidFill>
                  <a:schemeClr val="bg1"/>
                </a:solidFill>
              </a:defRPr>
            </a:lvl1pPr>
          </a:lstStyle>
          <a:p>
            <a:r>
              <a:rPr lang="sv-SE"/>
              <a:t>2020-05-27</a:t>
            </a:r>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lvl1pPr>
              <a:defRPr>
                <a:solidFill>
                  <a:schemeClr val="bg1"/>
                </a:solidFill>
              </a:defRPr>
            </a:lvl1p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lvl1pPr>
              <a:defRPr>
                <a:solidFill>
                  <a:schemeClr val="bg1"/>
                </a:solidFill>
              </a:defRPr>
            </a:lvl1pPr>
          </a:lstStyle>
          <a:p>
            <a:fld id="{AE086683-F536-42AB-ABBC-F4803DFE8DBC}" type="slidenum">
              <a:rPr lang="sv-SE" smtClean="0"/>
              <a:pPr/>
              <a:t>‹#›</a:t>
            </a:fld>
            <a:endParaRPr lang="sv-SE" dirty="0"/>
          </a:p>
        </p:txBody>
      </p:sp>
      <p:sp>
        <p:nvSpPr>
          <p:cNvPr id="4" name="Platshållare för innehåll 3">
            <a:extLst>
              <a:ext uri="{FF2B5EF4-FFF2-40B4-BE49-F238E27FC236}">
                <a16:creationId xmlns:a16="http://schemas.microsoft.com/office/drawing/2014/main" id="{F8A41BBB-ED52-4884-B07D-72B1AF4B0B5C}"/>
              </a:ext>
            </a:extLst>
          </p:cNvPr>
          <p:cNvSpPr>
            <a:spLocks noGrp="1"/>
          </p:cNvSpPr>
          <p:nvPr>
            <p:ph sz="quarter" idx="27" hasCustomPrompt="1"/>
          </p:nvPr>
        </p:nvSpPr>
        <p:spPr>
          <a:xfrm>
            <a:off x="365122" y="1765300"/>
            <a:ext cx="11463713" cy="37687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pic>
        <p:nvPicPr>
          <p:cNvPr id="9" name="Bildobjekt 8">
            <a:extLst>
              <a:ext uri="{FF2B5EF4-FFF2-40B4-BE49-F238E27FC236}">
                <a16:creationId xmlns:a16="http://schemas.microsoft.com/office/drawing/2014/main" id="{394CEEFA-B965-4948-BBAA-081A8BCF85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43919" y="6127622"/>
            <a:ext cx="792480" cy="527304"/>
          </a:xfrm>
          <a:prstGeom prst="rect">
            <a:avLst/>
          </a:prstGeom>
          <a:blipFill>
            <a:blip r:embed="rId3">
              <a:extLst>
                <a:ext uri="{28A0092B-C50C-407E-A947-70E740481C1C}">
                  <a14:useLocalDpi xmlns:a14="http://schemas.microsoft.com/office/drawing/2010/main" val="0"/>
                </a:ext>
              </a:extLst>
            </a:blip>
            <a:stretch>
              <a:fillRect/>
            </a:stretch>
          </a:blipFill>
        </p:spPr>
      </p:pic>
    </p:spTree>
    <p:extLst>
      <p:ext uri="{BB962C8B-B14F-4D97-AF65-F5344CB8AC3E}">
        <p14:creationId xmlns:p14="http://schemas.microsoft.com/office/powerpoint/2010/main" val="3162448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ext på vit platta, helbild">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0" y="0"/>
            <a:ext cx="12193200" cy="6858000"/>
          </a:xfrm>
          <a:solidFill>
            <a:schemeClr val="tx2">
              <a:lumMod val="20000"/>
              <a:lumOff val="80000"/>
            </a:schemeClr>
          </a:solidFill>
        </p:spPr>
        <p:txBody>
          <a:bodyPr lIns="6372000" tIns="0" rIns="0" anchor="ctr" anchorCtr="0"/>
          <a:lstStyle>
            <a:lvl1pPr marL="0" indent="0" algn="ctr">
              <a:buFontTx/>
              <a:buNone/>
              <a:defRPr sz="1800">
                <a:solidFill>
                  <a:schemeClr val="tx1"/>
                </a:solidFill>
              </a:defRPr>
            </a:lvl1pPr>
          </a:lstStyle>
          <a:p>
            <a:r>
              <a:rPr lang="sv-SE" dirty="0"/>
              <a:t> För att infoga bild, klicka på ytan och </a:t>
            </a:r>
            <a:br>
              <a:rPr lang="sv-SE" dirty="0"/>
            </a:br>
            <a:r>
              <a:rPr lang="sv-SE" dirty="0"/>
              <a:t>gå till Infoga &gt; Bilder </a:t>
            </a:r>
          </a:p>
        </p:txBody>
      </p:sp>
      <p:sp>
        <p:nvSpPr>
          <p:cNvPr id="18" name="Platshållare för text 17">
            <a:extLst>
              <a:ext uri="{FF2B5EF4-FFF2-40B4-BE49-F238E27FC236}">
                <a16:creationId xmlns:a16="http://schemas.microsoft.com/office/drawing/2014/main" id="{8EF030F8-4324-49BB-835D-33866DBBC270}"/>
              </a:ext>
            </a:extLst>
          </p:cNvPr>
          <p:cNvSpPr>
            <a:spLocks noGrp="1"/>
          </p:cNvSpPr>
          <p:nvPr>
            <p:ph type="body" sz="quarter" idx="21" hasCustomPrompt="1"/>
          </p:nvPr>
        </p:nvSpPr>
        <p:spPr>
          <a:xfrm>
            <a:off x="365123" y="356261"/>
            <a:ext cx="6083177" cy="5177764"/>
          </a:xfrm>
          <a:solidFill>
            <a:schemeClr val="bg1"/>
          </a:solidFill>
        </p:spPr>
        <p:txBody>
          <a:bodyPr lIns="360000" tIns="1800000" rIns="36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717549" y="673901"/>
            <a:ext cx="5378451"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717549" y="1260475"/>
            <a:ext cx="5378452" cy="576263"/>
          </a:xfrm>
        </p:spPr>
        <p:txBody>
          <a:bodyPr/>
          <a:lstStyle>
            <a:lvl1pPr marL="0" indent="0">
              <a:buFontTx/>
              <a:buNone/>
              <a:defRPr sz="2800">
                <a:solidFill>
                  <a:schemeClr val="tx2"/>
                </a:solidFill>
              </a:defRPr>
            </a:lvl1pPr>
          </a:lstStyle>
          <a:p>
            <a:pPr lvl="0"/>
            <a:r>
              <a:rPr lang="sv-SE" dirty="0"/>
              <a:t>Underrubrik, 28pt</a:t>
            </a:r>
          </a:p>
        </p:txBody>
      </p:sp>
      <p:sp>
        <p:nvSpPr>
          <p:cNvPr id="28" name="Platshållare för text 27">
            <a:extLst>
              <a:ext uri="{FF2B5EF4-FFF2-40B4-BE49-F238E27FC236}">
                <a16:creationId xmlns:a16="http://schemas.microsoft.com/office/drawing/2014/main" id="{558034D6-D322-4D57-BAD2-118557BD635C}"/>
              </a:ext>
            </a:extLst>
          </p:cNvPr>
          <p:cNvSpPr>
            <a:spLocks noGrp="1"/>
          </p:cNvSpPr>
          <p:nvPr>
            <p:ph type="body" sz="quarter" idx="23" hasCustomPrompt="1"/>
          </p:nvPr>
        </p:nvSpPr>
        <p:spPr bwMode="black">
          <a:xfrm>
            <a:off x="11043919" y="6127622"/>
            <a:ext cx="792480" cy="527304"/>
          </a:xfrm>
          <a:blipFill>
            <a:blip r:embed="rId2">
              <a:extLst>
                <a:ext uri="{28A0092B-C50C-407E-A947-70E740481C1C}">
                  <a14:useLocalDpi xmlns:a14="http://schemas.microsoft.com/office/drawing/2010/main" val="0"/>
                </a:ext>
              </a:extLst>
            </a:blip>
            <a:stretch>
              <a:fillRect/>
            </a:stretch>
          </a:blipFill>
        </p:spPr>
        <p:txBody>
          <a:bodyPr/>
          <a:lstStyle>
            <a:lvl1pPr marL="0" indent="0">
              <a:buFontTx/>
              <a:buNone/>
              <a:defRPr/>
            </a:lvl1pPr>
          </a:lstStyle>
          <a:p>
            <a:pPr lvl="0"/>
            <a:r>
              <a:rPr lang="sv-SE" dirty="0"/>
              <a:t> </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lvl1pPr>
              <a:defRPr>
                <a:solidFill>
                  <a:schemeClr val="bg1"/>
                </a:solidFill>
              </a:defRPr>
            </a:lvl1pPr>
          </a:lstStyle>
          <a:p>
            <a:r>
              <a:rPr lang="sv-SE"/>
              <a:t>2020-05-27</a:t>
            </a:r>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lvl1pPr>
              <a:defRPr>
                <a:solidFill>
                  <a:schemeClr val="bg1"/>
                </a:solidFill>
              </a:defRPr>
            </a:lvl1p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lvl1pPr>
              <a:defRPr>
                <a:solidFill>
                  <a:schemeClr val="bg1"/>
                </a:solidFill>
              </a:defRPr>
            </a:lvl1pPr>
          </a:lstStyle>
          <a:p>
            <a:fld id="{AE086683-F536-42AB-ABBC-F4803DFE8DBC}" type="slidenum">
              <a:rPr lang="sv-SE" smtClean="0"/>
              <a:pPr/>
              <a:t>‹#›</a:t>
            </a:fld>
            <a:endParaRPr lang="sv-SE" dirty="0"/>
          </a:p>
        </p:txBody>
      </p:sp>
    </p:spTree>
    <p:extLst>
      <p:ext uri="{BB962C8B-B14F-4D97-AF65-F5344CB8AC3E}">
        <p14:creationId xmlns:p14="http://schemas.microsoft.com/office/powerpoint/2010/main" val="2641509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ext på svart platta, helbild">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0" y="0"/>
            <a:ext cx="12193200" cy="6858000"/>
          </a:xfrm>
          <a:solidFill>
            <a:schemeClr val="tx2">
              <a:lumMod val="20000"/>
              <a:lumOff val="80000"/>
            </a:schemeClr>
          </a:solidFill>
        </p:spPr>
        <p:txBody>
          <a:bodyPr lIns="6372000" tIns="0" rIns="0" anchor="ctr" anchorCtr="0"/>
          <a:lstStyle>
            <a:lvl1pPr marL="0" indent="0" algn="ctr">
              <a:buFontTx/>
              <a:buNone/>
              <a:defRPr sz="1800">
                <a:solidFill>
                  <a:schemeClr val="tx1"/>
                </a:solidFill>
              </a:defRPr>
            </a:lvl1pPr>
          </a:lstStyle>
          <a:p>
            <a:r>
              <a:rPr lang="sv-SE" dirty="0"/>
              <a:t> För att infoga bild, klicka på ytan och </a:t>
            </a:r>
            <a:br>
              <a:rPr lang="sv-SE" dirty="0"/>
            </a:br>
            <a:r>
              <a:rPr lang="sv-SE" dirty="0"/>
              <a:t>gå till Infoga &gt; Bilder </a:t>
            </a:r>
          </a:p>
        </p:txBody>
      </p:sp>
      <p:sp>
        <p:nvSpPr>
          <p:cNvPr id="18" name="Platshållare för text 17">
            <a:extLst>
              <a:ext uri="{FF2B5EF4-FFF2-40B4-BE49-F238E27FC236}">
                <a16:creationId xmlns:a16="http://schemas.microsoft.com/office/drawing/2014/main" id="{8EF030F8-4324-49BB-835D-33866DBBC270}"/>
              </a:ext>
            </a:extLst>
          </p:cNvPr>
          <p:cNvSpPr>
            <a:spLocks noGrp="1"/>
          </p:cNvSpPr>
          <p:nvPr>
            <p:ph type="body" sz="quarter" idx="21" hasCustomPrompt="1"/>
          </p:nvPr>
        </p:nvSpPr>
        <p:spPr>
          <a:xfrm>
            <a:off x="365123" y="356261"/>
            <a:ext cx="6083177" cy="5177764"/>
          </a:xfrm>
          <a:solidFill>
            <a:schemeClr val="tx1"/>
          </a:solidFill>
        </p:spPr>
        <p:txBody>
          <a:bodyPr lIns="360000" tIns="1800000" r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bwMode="white">
          <a:xfrm>
            <a:off x="717549" y="673901"/>
            <a:ext cx="5378451" cy="504825"/>
          </a:xfrm>
        </p:spPr>
        <p:txBody>
          <a:bodyPr/>
          <a:lstStyle>
            <a:lvl1pPr>
              <a:defRPr>
                <a:solidFill>
                  <a:schemeClr val="bg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bwMode="white">
          <a:xfrm>
            <a:off x="717549" y="1260475"/>
            <a:ext cx="5378452" cy="576263"/>
          </a:xfrm>
        </p:spPr>
        <p:txBody>
          <a:bodyPr/>
          <a:lstStyle>
            <a:lvl1pPr marL="0" indent="0">
              <a:buFontTx/>
              <a:buNone/>
              <a:defRPr sz="2800">
                <a:solidFill>
                  <a:schemeClr val="tx2"/>
                </a:solidFill>
              </a:defRPr>
            </a:lvl1pPr>
          </a:lstStyle>
          <a:p>
            <a:pPr lvl="0"/>
            <a:r>
              <a:rPr lang="sv-SE" dirty="0"/>
              <a:t>Underrubrik, 28pt</a:t>
            </a:r>
          </a:p>
        </p:txBody>
      </p:sp>
      <p:sp>
        <p:nvSpPr>
          <p:cNvPr id="28" name="Platshållare för text 27">
            <a:extLst>
              <a:ext uri="{FF2B5EF4-FFF2-40B4-BE49-F238E27FC236}">
                <a16:creationId xmlns:a16="http://schemas.microsoft.com/office/drawing/2014/main" id="{558034D6-D322-4D57-BAD2-118557BD635C}"/>
              </a:ext>
            </a:extLst>
          </p:cNvPr>
          <p:cNvSpPr>
            <a:spLocks noGrp="1"/>
          </p:cNvSpPr>
          <p:nvPr>
            <p:ph type="body" sz="quarter" idx="23" hasCustomPrompt="1"/>
          </p:nvPr>
        </p:nvSpPr>
        <p:spPr bwMode="black">
          <a:xfrm>
            <a:off x="11043919" y="6127622"/>
            <a:ext cx="792480" cy="527304"/>
          </a:xfrm>
          <a:blipFill>
            <a:blip r:embed="rId2">
              <a:extLst>
                <a:ext uri="{28A0092B-C50C-407E-A947-70E740481C1C}">
                  <a14:useLocalDpi xmlns:a14="http://schemas.microsoft.com/office/drawing/2010/main" val="0"/>
                </a:ext>
              </a:extLst>
            </a:blip>
            <a:stretch>
              <a:fillRect/>
            </a:stretch>
          </a:blipFill>
        </p:spPr>
        <p:txBody>
          <a:bodyPr/>
          <a:lstStyle>
            <a:lvl1pPr marL="0" indent="0">
              <a:buFontTx/>
              <a:buNone/>
              <a:defRPr/>
            </a:lvl1pPr>
          </a:lstStyle>
          <a:p>
            <a:pPr lvl="0"/>
            <a:r>
              <a:rPr lang="sv-SE" dirty="0"/>
              <a:t> </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lvl1pPr>
              <a:defRPr>
                <a:solidFill>
                  <a:schemeClr val="tx1"/>
                </a:solidFill>
              </a:defRPr>
            </a:lvl1pPr>
          </a:lstStyle>
          <a:p>
            <a:r>
              <a:rPr lang="sv-SE"/>
              <a:t>2020-05-27</a:t>
            </a:r>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lvl1pPr>
              <a:defRPr>
                <a:solidFill>
                  <a:schemeClr val="tx1"/>
                </a:solidFill>
              </a:defRPr>
            </a:lvl1p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lvl1pPr>
              <a:defRPr>
                <a:solidFill>
                  <a:schemeClr val="tx1"/>
                </a:solidFill>
              </a:defRPr>
            </a:lvl1pPr>
          </a:lstStyle>
          <a:p>
            <a:fld id="{AE086683-F536-42AB-ABBC-F4803DFE8DBC}" type="slidenum">
              <a:rPr lang="sv-SE" smtClean="0"/>
              <a:pPr/>
              <a:t>‹#›</a:t>
            </a:fld>
            <a:endParaRPr lang="sv-SE" dirty="0"/>
          </a:p>
        </p:txBody>
      </p:sp>
    </p:spTree>
    <p:extLst>
      <p:ext uri="{BB962C8B-B14F-4D97-AF65-F5344CB8AC3E}">
        <p14:creationId xmlns:p14="http://schemas.microsoft.com/office/powerpoint/2010/main" val="1286506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ora siffror">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DC7D6F89-F4EE-421F-9322-ADA106073557}"/>
              </a:ext>
            </a:extLst>
          </p:cNvPr>
          <p:cNvSpPr>
            <a:spLocks noGrp="1"/>
          </p:cNvSpPr>
          <p:nvPr>
            <p:ph type="body" sz="quarter" idx="29" hasCustomPrompt="1"/>
          </p:nvPr>
        </p:nvSpPr>
        <p:spPr>
          <a:xfrm>
            <a:off x="-75875" y="-513311"/>
            <a:ext cx="7184570" cy="5024939"/>
          </a:xfrm>
        </p:spPr>
        <p:txBody>
          <a:bodyPr tIns="0">
            <a:noAutofit/>
          </a:bodyPr>
          <a:lstStyle>
            <a:lvl1pPr marL="0" indent="0" algn="ctr">
              <a:buFontTx/>
              <a:buNone/>
              <a:defRPr sz="50000" spc="-1500" baseline="0"/>
            </a:lvl1pPr>
          </a:lstStyle>
          <a:p>
            <a:pPr lvl="0"/>
            <a:r>
              <a:rPr lang="sv-SE" dirty="0"/>
              <a:t>00</a:t>
            </a:r>
          </a:p>
        </p:txBody>
      </p:sp>
      <p:sp>
        <p:nvSpPr>
          <p:cNvPr id="13" name="Platshållare för text 12">
            <a:extLst>
              <a:ext uri="{FF2B5EF4-FFF2-40B4-BE49-F238E27FC236}">
                <a16:creationId xmlns:a16="http://schemas.microsoft.com/office/drawing/2014/main" id="{D5D5984F-8F32-4415-8207-C1971EF95ED2}"/>
              </a:ext>
            </a:extLst>
          </p:cNvPr>
          <p:cNvSpPr>
            <a:spLocks noGrp="1"/>
          </p:cNvSpPr>
          <p:nvPr>
            <p:ph type="body" sz="quarter" idx="30" hasCustomPrompt="1"/>
          </p:nvPr>
        </p:nvSpPr>
        <p:spPr>
          <a:xfrm>
            <a:off x="7915273" y="291402"/>
            <a:ext cx="3915376" cy="1340609"/>
          </a:xfrm>
        </p:spPr>
        <p:txBody>
          <a:bodyPr/>
          <a:lstStyle>
            <a:lvl1pPr marL="0" indent="0">
              <a:buFontTx/>
              <a:buNone/>
              <a:defRPr sz="10000" spc="-300" baseline="0"/>
            </a:lvl1pPr>
          </a:lstStyle>
          <a:p>
            <a:pPr lvl="0"/>
            <a:r>
              <a:rPr lang="sv-SE" dirty="0"/>
              <a:t>Text</a:t>
            </a:r>
          </a:p>
        </p:txBody>
      </p:sp>
      <p:sp>
        <p:nvSpPr>
          <p:cNvPr id="15" name="Platshållare för text 14">
            <a:extLst>
              <a:ext uri="{FF2B5EF4-FFF2-40B4-BE49-F238E27FC236}">
                <a16:creationId xmlns:a16="http://schemas.microsoft.com/office/drawing/2014/main" id="{DE89370B-1BBC-4854-B442-1479922F948C}"/>
              </a:ext>
            </a:extLst>
          </p:cNvPr>
          <p:cNvSpPr>
            <a:spLocks noGrp="1"/>
          </p:cNvSpPr>
          <p:nvPr>
            <p:ph type="body" sz="quarter" idx="31" hasCustomPrompt="1"/>
          </p:nvPr>
        </p:nvSpPr>
        <p:spPr>
          <a:xfrm>
            <a:off x="7915273" y="1983179"/>
            <a:ext cx="3915375" cy="3045285"/>
          </a:xfrm>
        </p:spPr>
        <p:txBody>
          <a:bodyPr anchor="b" anchorCtr="0"/>
          <a:lstStyle>
            <a:lvl1pPr marL="0" indent="0" algn="l" defTabSz="914400" rtl="0" eaLnBrk="1" latinLnBrk="0" hangingPunct="1">
              <a:lnSpc>
                <a:spcPct val="85000"/>
              </a:lnSpc>
              <a:spcBef>
                <a:spcPts val="0"/>
              </a:spcBef>
              <a:buFontTx/>
              <a:buNone/>
              <a:defRPr lang="sv-SE" sz="3400" kern="1200" dirty="0">
                <a:solidFill>
                  <a:schemeClr val="tx2"/>
                </a:solidFill>
                <a:latin typeface="Arial" panose="020B0604020202020204" pitchFamily="34" charset="0"/>
                <a:ea typeface="+mn-ea"/>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a:t>Nivå 1, 34pt</a:t>
            </a:r>
          </a:p>
        </p:txBody>
      </p:sp>
      <p:sp>
        <p:nvSpPr>
          <p:cNvPr id="21" name="Platshållare för text 20">
            <a:extLst>
              <a:ext uri="{FF2B5EF4-FFF2-40B4-BE49-F238E27FC236}">
                <a16:creationId xmlns:a16="http://schemas.microsoft.com/office/drawing/2014/main" id="{7C84D648-5EC7-4994-B268-C0A42EBA50E9}"/>
              </a:ext>
            </a:extLst>
          </p:cNvPr>
          <p:cNvSpPr>
            <a:spLocks noGrp="1"/>
          </p:cNvSpPr>
          <p:nvPr>
            <p:ph type="body" sz="quarter" idx="32" hasCustomPrompt="1"/>
          </p:nvPr>
        </p:nvSpPr>
        <p:spPr>
          <a:xfrm>
            <a:off x="1215890" y="6330588"/>
            <a:ext cx="4266000" cy="180000"/>
          </a:xfrm>
        </p:spPr>
        <p:txBody>
          <a:bodyPr/>
          <a:lstStyle>
            <a:lvl1pPr marL="0" indent="0">
              <a:buFontTx/>
              <a:buNone/>
              <a:defRPr sz="1000"/>
            </a:lvl1pPr>
          </a:lstStyle>
          <a:p>
            <a:pPr lvl="0"/>
            <a:r>
              <a:rPr lang="sv-SE" dirty="0"/>
              <a:t>Fotnot</a:t>
            </a:r>
          </a:p>
        </p:txBody>
      </p:sp>
      <p:sp>
        <p:nvSpPr>
          <p:cNvPr id="26" name="Platshållare för datum 25">
            <a:extLst>
              <a:ext uri="{FF2B5EF4-FFF2-40B4-BE49-F238E27FC236}">
                <a16:creationId xmlns:a16="http://schemas.microsoft.com/office/drawing/2014/main" id="{F8A70B1A-C6D6-492F-A0FF-FF2A5739BC09}"/>
              </a:ext>
            </a:extLst>
          </p:cNvPr>
          <p:cNvSpPr>
            <a:spLocks noGrp="1"/>
          </p:cNvSpPr>
          <p:nvPr>
            <p:ph type="dt" sz="half" idx="33"/>
          </p:nvPr>
        </p:nvSpPr>
        <p:spPr/>
        <p:txBody>
          <a:bodyPr/>
          <a:lstStyle/>
          <a:p>
            <a:r>
              <a:rPr lang="sv-SE"/>
              <a:t>2020-05-27</a:t>
            </a:r>
            <a:endParaRPr lang="sv-SE" dirty="0"/>
          </a:p>
        </p:txBody>
      </p:sp>
      <p:sp>
        <p:nvSpPr>
          <p:cNvPr id="27" name="Platshållare för sidfot 26">
            <a:extLst>
              <a:ext uri="{FF2B5EF4-FFF2-40B4-BE49-F238E27FC236}">
                <a16:creationId xmlns:a16="http://schemas.microsoft.com/office/drawing/2014/main" id="{6797A9BA-D167-4E58-8747-7809BD24F2B1}"/>
              </a:ext>
            </a:extLst>
          </p:cNvPr>
          <p:cNvSpPr>
            <a:spLocks noGrp="1"/>
          </p:cNvSpPr>
          <p:nvPr>
            <p:ph type="ftr" sz="quarter" idx="34"/>
          </p:nvPr>
        </p:nvSpPr>
        <p:spPr>
          <a:xfrm>
            <a:off x="365125" y="7076983"/>
            <a:ext cx="4266000" cy="180000"/>
          </a:xfrm>
        </p:spPr>
        <p:txBody>
          <a:bodyPr/>
          <a:lstStyle/>
          <a:p>
            <a:r>
              <a:rPr lang="sv-SE" dirty="0"/>
              <a:t>Sidfot</a:t>
            </a:r>
          </a:p>
        </p:txBody>
      </p:sp>
      <p:sp>
        <p:nvSpPr>
          <p:cNvPr id="28" name="Platshållare för bildnummer 27">
            <a:extLst>
              <a:ext uri="{FF2B5EF4-FFF2-40B4-BE49-F238E27FC236}">
                <a16:creationId xmlns:a16="http://schemas.microsoft.com/office/drawing/2014/main" id="{9973E591-B738-4EF1-9176-C7491531D231}"/>
              </a:ext>
            </a:extLst>
          </p:cNvPr>
          <p:cNvSpPr>
            <a:spLocks noGrp="1"/>
          </p:cNvSpPr>
          <p:nvPr>
            <p:ph type="sldNum" sz="quarter" idx="35"/>
          </p:nvPr>
        </p:nvSpPr>
        <p:spPr/>
        <p:txBody>
          <a:bodyPr/>
          <a:lstStyle/>
          <a:p>
            <a:fld id="{AE086683-F536-42AB-ABBC-F4803DFE8DBC}" type="slidenum">
              <a:rPr lang="sv-SE" smtClean="0"/>
              <a:pPr/>
              <a:t>‹#›</a:t>
            </a:fld>
            <a:endParaRPr lang="sv-SE" dirty="0"/>
          </a:p>
        </p:txBody>
      </p:sp>
    </p:spTree>
    <p:extLst>
      <p:ext uri="{BB962C8B-B14F-4D97-AF65-F5344CB8AC3E}">
        <p14:creationId xmlns:p14="http://schemas.microsoft.com/office/powerpoint/2010/main" val="975627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tora siffror svart">
    <p:bg>
      <p:bgPr>
        <a:solidFill>
          <a:schemeClr val="tx1"/>
        </a:solidFill>
        <a:effectLst/>
      </p:bgPr>
    </p:bg>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DC7D6F89-F4EE-421F-9322-ADA106073557}"/>
              </a:ext>
            </a:extLst>
          </p:cNvPr>
          <p:cNvSpPr>
            <a:spLocks noGrp="1"/>
          </p:cNvSpPr>
          <p:nvPr>
            <p:ph type="body" sz="quarter" idx="29" hasCustomPrompt="1"/>
          </p:nvPr>
        </p:nvSpPr>
        <p:spPr>
          <a:xfrm>
            <a:off x="-75875" y="-513311"/>
            <a:ext cx="7184570" cy="5024939"/>
          </a:xfrm>
        </p:spPr>
        <p:txBody>
          <a:bodyPr tIns="0">
            <a:noAutofit/>
          </a:bodyPr>
          <a:lstStyle>
            <a:lvl1pPr marL="0" indent="0" algn="ctr">
              <a:buFontTx/>
              <a:buNone/>
              <a:defRPr sz="50000" spc="-1500" baseline="0">
                <a:solidFill>
                  <a:schemeClr val="bg1"/>
                </a:solidFill>
              </a:defRPr>
            </a:lvl1pPr>
          </a:lstStyle>
          <a:p>
            <a:pPr lvl="0"/>
            <a:r>
              <a:rPr lang="sv-SE" dirty="0"/>
              <a:t>00</a:t>
            </a:r>
          </a:p>
        </p:txBody>
      </p:sp>
      <p:sp>
        <p:nvSpPr>
          <p:cNvPr id="13" name="Platshållare för text 12">
            <a:extLst>
              <a:ext uri="{FF2B5EF4-FFF2-40B4-BE49-F238E27FC236}">
                <a16:creationId xmlns:a16="http://schemas.microsoft.com/office/drawing/2014/main" id="{D5D5984F-8F32-4415-8207-C1971EF95ED2}"/>
              </a:ext>
            </a:extLst>
          </p:cNvPr>
          <p:cNvSpPr>
            <a:spLocks noGrp="1"/>
          </p:cNvSpPr>
          <p:nvPr>
            <p:ph type="body" sz="quarter" idx="30" hasCustomPrompt="1"/>
          </p:nvPr>
        </p:nvSpPr>
        <p:spPr>
          <a:xfrm>
            <a:off x="7915273" y="291402"/>
            <a:ext cx="3915376" cy="1340609"/>
          </a:xfrm>
        </p:spPr>
        <p:txBody>
          <a:bodyPr/>
          <a:lstStyle>
            <a:lvl1pPr marL="0" indent="0">
              <a:buFontTx/>
              <a:buNone/>
              <a:defRPr sz="10000" spc="-300" baseline="0">
                <a:solidFill>
                  <a:schemeClr val="bg1"/>
                </a:solidFill>
              </a:defRPr>
            </a:lvl1pPr>
          </a:lstStyle>
          <a:p>
            <a:pPr lvl="0"/>
            <a:r>
              <a:rPr lang="sv-SE" dirty="0"/>
              <a:t>Text</a:t>
            </a:r>
          </a:p>
        </p:txBody>
      </p:sp>
      <p:sp>
        <p:nvSpPr>
          <p:cNvPr id="15" name="Platshållare för text 14">
            <a:extLst>
              <a:ext uri="{FF2B5EF4-FFF2-40B4-BE49-F238E27FC236}">
                <a16:creationId xmlns:a16="http://schemas.microsoft.com/office/drawing/2014/main" id="{DE89370B-1BBC-4854-B442-1479922F948C}"/>
              </a:ext>
            </a:extLst>
          </p:cNvPr>
          <p:cNvSpPr>
            <a:spLocks noGrp="1"/>
          </p:cNvSpPr>
          <p:nvPr>
            <p:ph type="body" sz="quarter" idx="31" hasCustomPrompt="1"/>
          </p:nvPr>
        </p:nvSpPr>
        <p:spPr>
          <a:xfrm>
            <a:off x="7915273" y="1983179"/>
            <a:ext cx="3915375" cy="3045285"/>
          </a:xfrm>
        </p:spPr>
        <p:txBody>
          <a:bodyPr anchor="b" anchorCtr="0"/>
          <a:lstStyle>
            <a:lvl1pPr marL="0" indent="0" algn="l" defTabSz="914400" rtl="0" eaLnBrk="1" latinLnBrk="0" hangingPunct="1">
              <a:lnSpc>
                <a:spcPct val="85000"/>
              </a:lnSpc>
              <a:spcBef>
                <a:spcPts val="0"/>
              </a:spcBef>
              <a:buFontTx/>
              <a:buNone/>
              <a:defRPr lang="sv-SE" sz="3400" kern="1200" dirty="0">
                <a:solidFill>
                  <a:schemeClr val="bg1"/>
                </a:solidFill>
                <a:latin typeface="Arial" panose="020B0604020202020204" pitchFamily="34" charset="0"/>
                <a:ea typeface="+mn-ea"/>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a:t>Nivå 1, 34pt</a:t>
            </a:r>
          </a:p>
        </p:txBody>
      </p:sp>
      <p:sp>
        <p:nvSpPr>
          <p:cNvPr id="21" name="Platshållare för text 20">
            <a:extLst>
              <a:ext uri="{FF2B5EF4-FFF2-40B4-BE49-F238E27FC236}">
                <a16:creationId xmlns:a16="http://schemas.microsoft.com/office/drawing/2014/main" id="{7C84D648-5EC7-4994-B268-C0A42EBA50E9}"/>
              </a:ext>
            </a:extLst>
          </p:cNvPr>
          <p:cNvSpPr>
            <a:spLocks noGrp="1"/>
          </p:cNvSpPr>
          <p:nvPr>
            <p:ph type="body" sz="quarter" idx="32" hasCustomPrompt="1"/>
          </p:nvPr>
        </p:nvSpPr>
        <p:spPr>
          <a:xfrm>
            <a:off x="1215890" y="6330588"/>
            <a:ext cx="4266000" cy="180000"/>
          </a:xfrm>
        </p:spPr>
        <p:txBody>
          <a:bodyPr/>
          <a:lstStyle>
            <a:lvl1pPr marL="0" indent="0">
              <a:buFontTx/>
              <a:buNone/>
              <a:defRPr sz="1000">
                <a:solidFill>
                  <a:schemeClr val="bg1"/>
                </a:solidFill>
              </a:defRPr>
            </a:lvl1pPr>
          </a:lstStyle>
          <a:p>
            <a:pPr lvl="0"/>
            <a:r>
              <a:rPr lang="sv-SE"/>
              <a:t>Fotnot</a:t>
            </a:r>
            <a:endParaRPr lang="sv-SE" dirty="0"/>
          </a:p>
        </p:txBody>
      </p:sp>
      <p:sp>
        <p:nvSpPr>
          <p:cNvPr id="26" name="Platshållare för datum 25">
            <a:extLst>
              <a:ext uri="{FF2B5EF4-FFF2-40B4-BE49-F238E27FC236}">
                <a16:creationId xmlns:a16="http://schemas.microsoft.com/office/drawing/2014/main" id="{F8A70B1A-C6D6-492F-A0FF-FF2A5739BC09}"/>
              </a:ext>
            </a:extLst>
          </p:cNvPr>
          <p:cNvSpPr>
            <a:spLocks noGrp="1"/>
          </p:cNvSpPr>
          <p:nvPr>
            <p:ph type="dt" sz="half" idx="33"/>
          </p:nvPr>
        </p:nvSpPr>
        <p:spPr/>
        <p:txBody>
          <a:bodyPr/>
          <a:lstStyle>
            <a:lvl1pPr>
              <a:defRPr>
                <a:solidFill>
                  <a:schemeClr val="bg1"/>
                </a:solidFill>
              </a:defRPr>
            </a:lvl1pPr>
          </a:lstStyle>
          <a:p>
            <a:r>
              <a:rPr lang="sv-SE"/>
              <a:t>2020-05-27</a:t>
            </a:r>
            <a:endParaRPr lang="sv-SE" dirty="0"/>
          </a:p>
        </p:txBody>
      </p:sp>
      <p:sp>
        <p:nvSpPr>
          <p:cNvPr id="27" name="Platshållare för sidfot 26">
            <a:extLst>
              <a:ext uri="{FF2B5EF4-FFF2-40B4-BE49-F238E27FC236}">
                <a16:creationId xmlns:a16="http://schemas.microsoft.com/office/drawing/2014/main" id="{6797A9BA-D167-4E58-8747-7809BD24F2B1}"/>
              </a:ext>
            </a:extLst>
          </p:cNvPr>
          <p:cNvSpPr>
            <a:spLocks noGrp="1"/>
          </p:cNvSpPr>
          <p:nvPr>
            <p:ph type="ftr" sz="quarter" idx="34"/>
          </p:nvPr>
        </p:nvSpPr>
        <p:spPr>
          <a:xfrm>
            <a:off x="365125" y="7076982"/>
            <a:ext cx="4266000" cy="180000"/>
          </a:xfrm>
        </p:spPr>
        <p:txBody>
          <a:bodyPr/>
          <a:lstStyle>
            <a:lvl1pPr>
              <a:defRPr>
                <a:solidFill>
                  <a:schemeClr val="bg1"/>
                </a:solidFill>
              </a:defRPr>
            </a:lvl1pPr>
          </a:lstStyle>
          <a:p>
            <a:r>
              <a:rPr lang="sv-SE" dirty="0"/>
              <a:t>Sidfot</a:t>
            </a:r>
          </a:p>
        </p:txBody>
      </p:sp>
      <p:sp>
        <p:nvSpPr>
          <p:cNvPr id="28" name="Platshållare för bildnummer 27">
            <a:extLst>
              <a:ext uri="{FF2B5EF4-FFF2-40B4-BE49-F238E27FC236}">
                <a16:creationId xmlns:a16="http://schemas.microsoft.com/office/drawing/2014/main" id="{9973E591-B738-4EF1-9176-C7491531D231}"/>
              </a:ext>
            </a:extLst>
          </p:cNvPr>
          <p:cNvSpPr>
            <a:spLocks noGrp="1"/>
          </p:cNvSpPr>
          <p:nvPr>
            <p:ph type="sldNum" sz="quarter" idx="35"/>
          </p:nvPr>
        </p:nvSpPr>
        <p:spPr/>
        <p:txBody>
          <a:bodyPr/>
          <a:lstStyle>
            <a:lvl1pPr>
              <a:defRPr>
                <a:solidFill>
                  <a:schemeClr val="bg1"/>
                </a:solidFill>
              </a:defRPr>
            </a:lvl1pPr>
          </a:lstStyle>
          <a:p>
            <a:fld id="{AE086683-F536-42AB-ABBC-F4803DFE8DBC}" type="slidenum">
              <a:rPr lang="sv-SE" smtClean="0"/>
              <a:pPr/>
              <a:t>‹#›</a:t>
            </a:fld>
            <a:endParaRPr lang="sv-SE" dirty="0"/>
          </a:p>
        </p:txBody>
      </p:sp>
      <p:pic>
        <p:nvPicPr>
          <p:cNvPr id="9" name="Bildobjekt 8">
            <a:extLst>
              <a:ext uri="{FF2B5EF4-FFF2-40B4-BE49-F238E27FC236}">
                <a16:creationId xmlns:a16="http://schemas.microsoft.com/office/drawing/2014/main" id="{0AE541D0-4839-4199-8433-3AD83E360A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11043919" y="6127622"/>
            <a:ext cx="792480" cy="527304"/>
          </a:xfrm>
          <a:prstGeom prst="rect">
            <a:avLst/>
          </a:prstGeom>
        </p:spPr>
      </p:pic>
    </p:spTree>
    <p:extLst>
      <p:ext uri="{BB962C8B-B14F-4D97-AF65-F5344CB8AC3E}">
        <p14:creationId xmlns:p14="http://schemas.microsoft.com/office/powerpoint/2010/main" val="16640968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tora siffror ljusblå">
    <p:bg>
      <p:bgPr>
        <a:solidFill>
          <a:schemeClr val="accent4"/>
        </a:solidFill>
        <a:effectLst/>
      </p:bgPr>
    </p:bg>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DC7D6F89-F4EE-421F-9322-ADA106073557}"/>
              </a:ext>
            </a:extLst>
          </p:cNvPr>
          <p:cNvSpPr>
            <a:spLocks noGrp="1"/>
          </p:cNvSpPr>
          <p:nvPr>
            <p:ph type="body" sz="quarter" idx="29" hasCustomPrompt="1"/>
          </p:nvPr>
        </p:nvSpPr>
        <p:spPr>
          <a:xfrm>
            <a:off x="-75875" y="-513311"/>
            <a:ext cx="7184570" cy="5024939"/>
          </a:xfrm>
        </p:spPr>
        <p:txBody>
          <a:bodyPr tIns="0">
            <a:noAutofit/>
          </a:bodyPr>
          <a:lstStyle>
            <a:lvl1pPr marL="0" indent="0" algn="ctr">
              <a:buFontTx/>
              <a:buNone/>
              <a:defRPr sz="50000" spc="-1500" baseline="0">
                <a:solidFill>
                  <a:schemeClr val="bg1"/>
                </a:solidFill>
              </a:defRPr>
            </a:lvl1pPr>
          </a:lstStyle>
          <a:p>
            <a:pPr lvl="0"/>
            <a:r>
              <a:rPr lang="sv-SE" dirty="0"/>
              <a:t>00</a:t>
            </a:r>
          </a:p>
        </p:txBody>
      </p:sp>
      <p:sp>
        <p:nvSpPr>
          <p:cNvPr id="13" name="Platshållare för text 12">
            <a:extLst>
              <a:ext uri="{FF2B5EF4-FFF2-40B4-BE49-F238E27FC236}">
                <a16:creationId xmlns:a16="http://schemas.microsoft.com/office/drawing/2014/main" id="{D5D5984F-8F32-4415-8207-C1971EF95ED2}"/>
              </a:ext>
            </a:extLst>
          </p:cNvPr>
          <p:cNvSpPr>
            <a:spLocks noGrp="1"/>
          </p:cNvSpPr>
          <p:nvPr>
            <p:ph type="body" sz="quarter" idx="30" hasCustomPrompt="1"/>
          </p:nvPr>
        </p:nvSpPr>
        <p:spPr>
          <a:xfrm>
            <a:off x="7915273" y="291402"/>
            <a:ext cx="3915376" cy="1340609"/>
          </a:xfrm>
        </p:spPr>
        <p:txBody>
          <a:bodyPr/>
          <a:lstStyle>
            <a:lvl1pPr marL="0" indent="0">
              <a:buFontTx/>
              <a:buNone/>
              <a:defRPr sz="10000" spc="-300" baseline="0">
                <a:solidFill>
                  <a:schemeClr val="bg1"/>
                </a:solidFill>
              </a:defRPr>
            </a:lvl1pPr>
          </a:lstStyle>
          <a:p>
            <a:pPr lvl="0"/>
            <a:r>
              <a:rPr lang="sv-SE" dirty="0"/>
              <a:t>Text</a:t>
            </a:r>
          </a:p>
        </p:txBody>
      </p:sp>
      <p:sp>
        <p:nvSpPr>
          <p:cNvPr id="15" name="Platshållare för text 14">
            <a:extLst>
              <a:ext uri="{FF2B5EF4-FFF2-40B4-BE49-F238E27FC236}">
                <a16:creationId xmlns:a16="http://schemas.microsoft.com/office/drawing/2014/main" id="{DE89370B-1BBC-4854-B442-1479922F948C}"/>
              </a:ext>
            </a:extLst>
          </p:cNvPr>
          <p:cNvSpPr>
            <a:spLocks noGrp="1"/>
          </p:cNvSpPr>
          <p:nvPr>
            <p:ph type="body" sz="quarter" idx="31" hasCustomPrompt="1"/>
          </p:nvPr>
        </p:nvSpPr>
        <p:spPr>
          <a:xfrm>
            <a:off x="7915273" y="1983179"/>
            <a:ext cx="3915375" cy="3045285"/>
          </a:xfrm>
        </p:spPr>
        <p:txBody>
          <a:bodyPr anchor="b" anchorCtr="0"/>
          <a:lstStyle>
            <a:lvl1pPr marL="0" indent="0" algn="l" defTabSz="914400" rtl="0" eaLnBrk="1" latinLnBrk="0" hangingPunct="1">
              <a:lnSpc>
                <a:spcPct val="85000"/>
              </a:lnSpc>
              <a:spcBef>
                <a:spcPts val="0"/>
              </a:spcBef>
              <a:buFontTx/>
              <a:buNone/>
              <a:defRPr lang="sv-SE" sz="3400" kern="1200" dirty="0">
                <a:solidFill>
                  <a:schemeClr val="bg1"/>
                </a:solidFill>
                <a:latin typeface="Arial" panose="020B0604020202020204" pitchFamily="34" charset="0"/>
                <a:ea typeface="+mn-ea"/>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a:t>Nivå 1, 34pt</a:t>
            </a:r>
          </a:p>
        </p:txBody>
      </p:sp>
      <p:sp>
        <p:nvSpPr>
          <p:cNvPr id="21" name="Platshållare för text 20">
            <a:extLst>
              <a:ext uri="{FF2B5EF4-FFF2-40B4-BE49-F238E27FC236}">
                <a16:creationId xmlns:a16="http://schemas.microsoft.com/office/drawing/2014/main" id="{7C84D648-5EC7-4994-B268-C0A42EBA50E9}"/>
              </a:ext>
            </a:extLst>
          </p:cNvPr>
          <p:cNvSpPr>
            <a:spLocks noGrp="1"/>
          </p:cNvSpPr>
          <p:nvPr>
            <p:ph type="body" sz="quarter" idx="32" hasCustomPrompt="1"/>
          </p:nvPr>
        </p:nvSpPr>
        <p:spPr>
          <a:xfrm>
            <a:off x="1215890" y="6330588"/>
            <a:ext cx="4266000" cy="180000"/>
          </a:xfrm>
        </p:spPr>
        <p:txBody>
          <a:bodyPr/>
          <a:lstStyle>
            <a:lvl1pPr marL="0" indent="0">
              <a:buFontTx/>
              <a:buNone/>
              <a:defRPr sz="1000">
                <a:solidFill>
                  <a:schemeClr val="bg1"/>
                </a:solidFill>
              </a:defRPr>
            </a:lvl1pPr>
          </a:lstStyle>
          <a:p>
            <a:pPr lvl="0"/>
            <a:r>
              <a:rPr lang="sv-SE"/>
              <a:t>Fotnot</a:t>
            </a:r>
            <a:endParaRPr lang="sv-SE" dirty="0"/>
          </a:p>
        </p:txBody>
      </p:sp>
      <p:sp>
        <p:nvSpPr>
          <p:cNvPr id="26" name="Platshållare för datum 25">
            <a:extLst>
              <a:ext uri="{FF2B5EF4-FFF2-40B4-BE49-F238E27FC236}">
                <a16:creationId xmlns:a16="http://schemas.microsoft.com/office/drawing/2014/main" id="{F8A70B1A-C6D6-492F-A0FF-FF2A5739BC09}"/>
              </a:ext>
            </a:extLst>
          </p:cNvPr>
          <p:cNvSpPr>
            <a:spLocks noGrp="1"/>
          </p:cNvSpPr>
          <p:nvPr>
            <p:ph type="dt" sz="half" idx="33"/>
          </p:nvPr>
        </p:nvSpPr>
        <p:spPr/>
        <p:txBody>
          <a:bodyPr/>
          <a:lstStyle>
            <a:lvl1pPr>
              <a:defRPr>
                <a:solidFill>
                  <a:schemeClr val="bg1"/>
                </a:solidFill>
              </a:defRPr>
            </a:lvl1pPr>
          </a:lstStyle>
          <a:p>
            <a:r>
              <a:rPr lang="sv-SE"/>
              <a:t>2020-05-27</a:t>
            </a:r>
            <a:endParaRPr lang="sv-SE" dirty="0"/>
          </a:p>
        </p:txBody>
      </p:sp>
      <p:sp>
        <p:nvSpPr>
          <p:cNvPr id="27" name="Platshållare för sidfot 26">
            <a:extLst>
              <a:ext uri="{FF2B5EF4-FFF2-40B4-BE49-F238E27FC236}">
                <a16:creationId xmlns:a16="http://schemas.microsoft.com/office/drawing/2014/main" id="{6797A9BA-D167-4E58-8747-7809BD24F2B1}"/>
              </a:ext>
            </a:extLst>
          </p:cNvPr>
          <p:cNvSpPr>
            <a:spLocks noGrp="1"/>
          </p:cNvSpPr>
          <p:nvPr>
            <p:ph type="ftr" sz="quarter" idx="34"/>
          </p:nvPr>
        </p:nvSpPr>
        <p:spPr>
          <a:xfrm>
            <a:off x="365125" y="7076982"/>
            <a:ext cx="4266000" cy="180000"/>
          </a:xfrm>
        </p:spPr>
        <p:txBody>
          <a:bodyPr/>
          <a:lstStyle>
            <a:lvl1pPr>
              <a:defRPr>
                <a:solidFill>
                  <a:schemeClr val="bg1"/>
                </a:solidFill>
              </a:defRPr>
            </a:lvl1pPr>
          </a:lstStyle>
          <a:p>
            <a:r>
              <a:rPr lang="sv-SE" dirty="0"/>
              <a:t>Sidfot</a:t>
            </a:r>
          </a:p>
        </p:txBody>
      </p:sp>
      <p:sp>
        <p:nvSpPr>
          <p:cNvPr id="28" name="Platshållare för bildnummer 27">
            <a:extLst>
              <a:ext uri="{FF2B5EF4-FFF2-40B4-BE49-F238E27FC236}">
                <a16:creationId xmlns:a16="http://schemas.microsoft.com/office/drawing/2014/main" id="{9973E591-B738-4EF1-9176-C7491531D231}"/>
              </a:ext>
            </a:extLst>
          </p:cNvPr>
          <p:cNvSpPr>
            <a:spLocks noGrp="1"/>
          </p:cNvSpPr>
          <p:nvPr>
            <p:ph type="sldNum" sz="quarter" idx="35"/>
          </p:nvPr>
        </p:nvSpPr>
        <p:spPr/>
        <p:txBody>
          <a:bodyPr/>
          <a:lstStyle>
            <a:lvl1pPr>
              <a:defRPr>
                <a:solidFill>
                  <a:schemeClr val="bg1"/>
                </a:solidFill>
              </a:defRPr>
            </a:lvl1pPr>
          </a:lstStyle>
          <a:p>
            <a:fld id="{AE086683-F536-42AB-ABBC-F4803DFE8DBC}" type="slidenum">
              <a:rPr lang="sv-SE" smtClean="0"/>
              <a:pPr/>
              <a:t>‹#›</a:t>
            </a:fld>
            <a:endParaRPr lang="sv-SE" dirty="0"/>
          </a:p>
        </p:txBody>
      </p:sp>
      <p:pic>
        <p:nvPicPr>
          <p:cNvPr id="9" name="Bildobjekt 8">
            <a:extLst>
              <a:ext uri="{FF2B5EF4-FFF2-40B4-BE49-F238E27FC236}">
                <a16:creationId xmlns:a16="http://schemas.microsoft.com/office/drawing/2014/main" id="{DA4135C9-2D4C-4317-9EBF-20F7BD74AF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11043919" y="6127622"/>
            <a:ext cx="792480" cy="527304"/>
          </a:xfrm>
          <a:prstGeom prst="rect">
            <a:avLst/>
          </a:prstGeom>
        </p:spPr>
      </p:pic>
    </p:spTree>
    <p:extLst>
      <p:ext uri="{BB962C8B-B14F-4D97-AF65-F5344CB8AC3E}">
        <p14:creationId xmlns:p14="http://schemas.microsoft.com/office/powerpoint/2010/main" val="3327741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tistik 7 s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userDrawn="1">
            <p:ph type="title" hasCustomPrompt="1"/>
          </p:nvPr>
        </p:nvSpPr>
        <p:spPr>
          <a:xfrm>
            <a:off x="365124" y="407201"/>
            <a:ext cx="11463713"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userDrawn="1">
            <p:ph type="body" sz="quarter" idx="12" hasCustomPrompt="1"/>
          </p:nvPr>
        </p:nvSpPr>
        <p:spPr>
          <a:xfrm>
            <a:off x="365125" y="993775"/>
            <a:ext cx="11463715"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userDrawn="1">
            <p:ph type="dt" sz="half" idx="24"/>
          </p:nvPr>
        </p:nvSpPr>
        <p:spPr/>
        <p:txBody>
          <a:bodyPr/>
          <a:lstStyle/>
          <a:p>
            <a:r>
              <a:rPr lang="sv-SE"/>
              <a:t>2020-05-27</a:t>
            </a:r>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userDrawn="1">
            <p:ph type="ftr" sz="quarter" idx="25"/>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userDrawn="1">
            <p:ph type="sldNum" sz="quarter" idx="26"/>
          </p:nvPr>
        </p:nvSpPr>
        <p:spPr/>
        <p:txBody>
          <a:bodyPr/>
          <a:lstStyle/>
          <a:p>
            <a:fld id="{AE086683-F536-42AB-ABBC-F4803DFE8DBC}" type="slidenum">
              <a:rPr lang="sv-SE" smtClean="0"/>
              <a:pPr/>
              <a:t>‹#›</a:t>
            </a:fld>
            <a:endParaRPr lang="sv-SE" dirty="0"/>
          </a:p>
        </p:txBody>
      </p:sp>
      <p:sp>
        <p:nvSpPr>
          <p:cNvPr id="13" name="Platshållare för text 12">
            <a:extLst>
              <a:ext uri="{FF2B5EF4-FFF2-40B4-BE49-F238E27FC236}">
                <a16:creationId xmlns:a16="http://schemas.microsoft.com/office/drawing/2014/main" id="{D5F14E9A-7122-4BC1-959F-1C085C1F504F}"/>
              </a:ext>
            </a:extLst>
          </p:cNvPr>
          <p:cNvSpPr>
            <a:spLocks noGrp="1"/>
          </p:cNvSpPr>
          <p:nvPr userDrawn="1">
            <p:ph type="body" sz="quarter" idx="28" hasCustomPrompt="1"/>
          </p:nvPr>
        </p:nvSpPr>
        <p:spPr>
          <a:xfrm>
            <a:off x="387650" y="3151188"/>
            <a:ext cx="15228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15" name="Platshållare för text 12">
            <a:extLst>
              <a:ext uri="{FF2B5EF4-FFF2-40B4-BE49-F238E27FC236}">
                <a16:creationId xmlns:a16="http://schemas.microsoft.com/office/drawing/2014/main" id="{C664C57C-696C-4CEC-B3D3-3D320251C5F9}"/>
              </a:ext>
            </a:extLst>
          </p:cNvPr>
          <p:cNvSpPr>
            <a:spLocks noGrp="1"/>
          </p:cNvSpPr>
          <p:nvPr userDrawn="1">
            <p:ph type="body" sz="quarter" idx="29" hasCustomPrompt="1"/>
          </p:nvPr>
        </p:nvSpPr>
        <p:spPr>
          <a:xfrm>
            <a:off x="387650" y="4893038"/>
            <a:ext cx="15228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48" name="Platshållare för text 12">
            <a:extLst>
              <a:ext uri="{FF2B5EF4-FFF2-40B4-BE49-F238E27FC236}">
                <a16:creationId xmlns:a16="http://schemas.microsoft.com/office/drawing/2014/main" id="{B05EFCF4-6A9C-473B-83DF-A1BDE13421CC}"/>
              </a:ext>
            </a:extLst>
          </p:cNvPr>
          <p:cNvSpPr>
            <a:spLocks noGrp="1"/>
          </p:cNvSpPr>
          <p:nvPr userDrawn="1">
            <p:ph type="body" sz="quarter" idx="48" hasCustomPrompt="1"/>
          </p:nvPr>
        </p:nvSpPr>
        <p:spPr>
          <a:xfrm>
            <a:off x="387650" y="2560638"/>
            <a:ext cx="15228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49" name="Platshållare för text 12">
            <a:extLst>
              <a:ext uri="{FF2B5EF4-FFF2-40B4-BE49-F238E27FC236}">
                <a16:creationId xmlns:a16="http://schemas.microsoft.com/office/drawing/2014/main" id="{DB46E94B-A662-4E5A-B6CD-A3C3373B84A3}"/>
              </a:ext>
            </a:extLst>
          </p:cNvPr>
          <p:cNvSpPr>
            <a:spLocks noGrp="1"/>
          </p:cNvSpPr>
          <p:nvPr userDrawn="1">
            <p:ph type="body" sz="quarter" idx="49" hasCustomPrompt="1"/>
          </p:nvPr>
        </p:nvSpPr>
        <p:spPr>
          <a:xfrm>
            <a:off x="387650" y="2163836"/>
            <a:ext cx="15228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50" name="Platshållare för text 12">
            <a:extLst>
              <a:ext uri="{FF2B5EF4-FFF2-40B4-BE49-F238E27FC236}">
                <a16:creationId xmlns:a16="http://schemas.microsoft.com/office/drawing/2014/main" id="{39B0E3FE-A861-42DF-B771-7B2DB17146A1}"/>
              </a:ext>
            </a:extLst>
          </p:cNvPr>
          <p:cNvSpPr>
            <a:spLocks noGrp="1"/>
          </p:cNvSpPr>
          <p:nvPr>
            <p:ph type="body" sz="quarter" idx="50" hasCustomPrompt="1"/>
          </p:nvPr>
        </p:nvSpPr>
        <p:spPr>
          <a:xfrm>
            <a:off x="2040718" y="3152122"/>
            <a:ext cx="15228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54" name="Platshållare för text 12">
            <a:extLst>
              <a:ext uri="{FF2B5EF4-FFF2-40B4-BE49-F238E27FC236}">
                <a16:creationId xmlns:a16="http://schemas.microsoft.com/office/drawing/2014/main" id="{9118C507-C5BB-48A2-BB9C-912070F3CA3B}"/>
              </a:ext>
            </a:extLst>
          </p:cNvPr>
          <p:cNvSpPr>
            <a:spLocks noGrp="1"/>
          </p:cNvSpPr>
          <p:nvPr>
            <p:ph type="body" sz="quarter" idx="51" hasCustomPrompt="1"/>
          </p:nvPr>
        </p:nvSpPr>
        <p:spPr>
          <a:xfrm>
            <a:off x="2040718" y="4893038"/>
            <a:ext cx="15228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55" name="Platshållare för text 12">
            <a:extLst>
              <a:ext uri="{FF2B5EF4-FFF2-40B4-BE49-F238E27FC236}">
                <a16:creationId xmlns:a16="http://schemas.microsoft.com/office/drawing/2014/main" id="{396B457A-4C1E-461A-B49A-1070FF869652}"/>
              </a:ext>
            </a:extLst>
          </p:cNvPr>
          <p:cNvSpPr>
            <a:spLocks noGrp="1"/>
          </p:cNvSpPr>
          <p:nvPr>
            <p:ph type="body" sz="quarter" idx="52" hasCustomPrompt="1"/>
          </p:nvPr>
        </p:nvSpPr>
        <p:spPr>
          <a:xfrm>
            <a:off x="2040718" y="2560638"/>
            <a:ext cx="15228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56" name="Platshållare för text 12">
            <a:extLst>
              <a:ext uri="{FF2B5EF4-FFF2-40B4-BE49-F238E27FC236}">
                <a16:creationId xmlns:a16="http://schemas.microsoft.com/office/drawing/2014/main" id="{5CA953BB-DCCF-4027-BB3B-026B54F6846D}"/>
              </a:ext>
            </a:extLst>
          </p:cNvPr>
          <p:cNvSpPr>
            <a:spLocks noGrp="1"/>
          </p:cNvSpPr>
          <p:nvPr>
            <p:ph type="body" sz="quarter" idx="53" hasCustomPrompt="1"/>
          </p:nvPr>
        </p:nvSpPr>
        <p:spPr>
          <a:xfrm>
            <a:off x="2040718" y="2163836"/>
            <a:ext cx="15228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63" name="Platshållare för text 12">
            <a:extLst>
              <a:ext uri="{FF2B5EF4-FFF2-40B4-BE49-F238E27FC236}">
                <a16:creationId xmlns:a16="http://schemas.microsoft.com/office/drawing/2014/main" id="{AD4D9D5A-914D-44D7-8590-46C1E7D4B722}"/>
              </a:ext>
            </a:extLst>
          </p:cNvPr>
          <p:cNvSpPr>
            <a:spLocks noGrp="1"/>
          </p:cNvSpPr>
          <p:nvPr>
            <p:ph type="body" sz="quarter" idx="54" hasCustomPrompt="1"/>
          </p:nvPr>
        </p:nvSpPr>
        <p:spPr>
          <a:xfrm>
            <a:off x="3693658" y="3151188"/>
            <a:ext cx="15228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64" name="Platshållare för text 12">
            <a:extLst>
              <a:ext uri="{FF2B5EF4-FFF2-40B4-BE49-F238E27FC236}">
                <a16:creationId xmlns:a16="http://schemas.microsoft.com/office/drawing/2014/main" id="{108F4D75-0A9A-4BCE-AC60-F4622172DA53}"/>
              </a:ext>
            </a:extLst>
          </p:cNvPr>
          <p:cNvSpPr>
            <a:spLocks noGrp="1"/>
          </p:cNvSpPr>
          <p:nvPr>
            <p:ph type="body" sz="quarter" idx="55" hasCustomPrompt="1"/>
          </p:nvPr>
        </p:nvSpPr>
        <p:spPr>
          <a:xfrm>
            <a:off x="3693658" y="4893038"/>
            <a:ext cx="15228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65" name="Platshållare för text 12">
            <a:extLst>
              <a:ext uri="{FF2B5EF4-FFF2-40B4-BE49-F238E27FC236}">
                <a16:creationId xmlns:a16="http://schemas.microsoft.com/office/drawing/2014/main" id="{7D0D3461-8DA7-451A-A63A-F48C0873F2B1}"/>
              </a:ext>
            </a:extLst>
          </p:cNvPr>
          <p:cNvSpPr>
            <a:spLocks noGrp="1"/>
          </p:cNvSpPr>
          <p:nvPr>
            <p:ph type="body" sz="quarter" idx="56" hasCustomPrompt="1"/>
          </p:nvPr>
        </p:nvSpPr>
        <p:spPr>
          <a:xfrm>
            <a:off x="3693658" y="2560638"/>
            <a:ext cx="15228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66" name="Platshållare för text 12">
            <a:extLst>
              <a:ext uri="{FF2B5EF4-FFF2-40B4-BE49-F238E27FC236}">
                <a16:creationId xmlns:a16="http://schemas.microsoft.com/office/drawing/2014/main" id="{BE054A31-A390-4DD3-88E5-1F9700037A5C}"/>
              </a:ext>
            </a:extLst>
          </p:cNvPr>
          <p:cNvSpPr>
            <a:spLocks noGrp="1"/>
          </p:cNvSpPr>
          <p:nvPr>
            <p:ph type="body" sz="quarter" idx="57" hasCustomPrompt="1"/>
          </p:nvPr>
        </p:nvSpPr>
        <p:spPr>
          <a:xfrm>
            <a:off x="3693658" y="2163836"/>
            <a:ext cx="15228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68" name="Platshållare för text 12">
            <a:extLst>
              <a:ext uri="{FF2B5EF4-FFF2-40B4-BE49-F238E27FC236}">
                <a16:creationId xmlns:a16="http://schemas.microsoft.com/office/drawing/2014/main" id="{22AE62DC-84EB-4A8D-9705-A043DCC77846}"/>
              </a:ext>
            </a:extLst>
          </p:cNvPr>
          <p:cNvSpPr>
            <a:spLocks noGrp="1"/>
          </p:cNvSpPr>
          <p:nvPr>
            <p:ph type="body" sz="quarter" idx="58" hasCustomPrompt="1"/>
          </p:nvPr>
        </p:nvSpPr>
        <p:spPr>
          <a:xfrm>
            <a:off x="5346662" y="3151188"/>
            <a:ext cx="15228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69" name="Platshållare för text 12">
            <a:extLst>
              <a:ext uri="{FF2B5EF4-FFF2-40B4-BE49-F238E27FC236}">
                <a16:creationId xmlns:a16="http://schemas.microsoft.com/office/drawing/2014/main" id="{049176FA-F2D5-4685-A594-90614659A0E2}"/>
              </a:ext>
            </a:extLst>
          </p:cNvPr>
          <p:cNvSpPr>
            <a:spLocks noGrp="1"/>
          </p:cNvSpPr>
          <p:nvPr>
            <p:ph type="body" sz="quarter" idx="59" hasCustomPrompt="1"/>
          </p:nvPr>
        </p:nvSpPr>
        <p:spPr>
          <a:xfrm>
            <a:off x="5346662" y="4893038"/>
            <a:ext cx="15228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70" name="Platshållare för text 12">
            <a:extLst>
              <a:ext uri="{FF2B5EF4-FFF2-40B4-BE49-F238E27FC236}">
                <a16:creationId xmlns:a16="http://schemas.microsoft.com/office/drawing/2014/main" id="{9CCCDB98-BC36-44F6-8E17-E9348BD6DF60}"/>
              </a:ext>
            </a:extLst>
          </p:cNvPr>
          <p:cNvSpPr>
            <a:spLocks noGrp="1"/>
          </p:cNvSpPr>
          <p:nvPr>
            <p:ph type="body" sz="quarter" idx="60" hasCustomPrompt="1"/>
          </p:nvPr>
        </p:nvSpPr>
        <p:spPr>
          <a:xfrm>
            <a:off x="5346662" y="2560638"/>
            <a:ext cx="15228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71" name="Platshållare för text 12">
            <a:extLst>
              <a:ext uri="{FF2B5EF4-FFF2-40B4-BE49-F238E27FC236}">
                <a16:creationId xmlns:a16="http://schemas.microsoft.com/office/drawing/2014/main" id="{64450B7B-DB07-409E-B06F-C9CC97729165}"/>
              </a:ext>
            </a:extLst>
          </p:cNvPr>
          <p:cNvSpPr>
            <a:spLocks noGrp="1"/>
          </p:cNvSpPr>
          <p:nvPr>
            <p:ph type="body" sz="quarter" idx="61" hasCustomPrompt="1"/>
          </p:nvPr>
        </p:nvSpPr>
        <p:spPr>
          <a:xfrm>
            <a:off x="5346662" y="2163836"/>
            <a:ext cx="15228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73" name="Platshållare för text 12">
            <a:extLst>
              <a:ext uri="{FF2B5EF4-FFF2-40B4-BE49-F238E27FC236}">
                <a16:creationId xmlns:a16="http://schemas.microsoft.com/office/drawing/2014/main" id="{470A28C3-92C5-492B-A3AD-DA3FB354A722}"/>
              </a:ext>
            </a:extLst>
          </p:cNvPr>
          <p:cNvSpPr>
            <a:spLocks noGrp="1"/>
          </p:cNvSpPr>
          <p:nvPr>
            <p:ph type="body" sz="quarter" idx="62" hasCustomPrompt="1"/>
          </p:nvPr>
        </p:nvSpPr>
        <p:spPr>
          <a:xfrm>
            <a:off x="6999666" y="3151188"/>
            <a:ext cx="15228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74" name="Platshållare för text 12">
            <a:extLst>
              <a:ext uri="{FF2B5EF4-FFF2-40B4-BE49-F238E27FC236}">
                <a16:creationId xmlns:a16="http://schemas.microsoft.com/office/drawing/2014/main" id="{BFDF4B4A-312B-4B20-91C8-04405539FC8E}"/>
              </a:ext>
            </a:extLst>
          </p:cNvPr>
          <p:cNvSpPr>
            <a:spLocks noGrp="1"/>
          </p:cNvSpPr>
          <p:nvPr>
            <p:ph type="body" sz="quarter" idx="63" hasCustomPrompt="1"/>
          </p:nvPr>
        </p:nvSpPr>
        <p:spPr>
          <a:xfrm>
            <a:off x="6999666" y="4893038"/>
            <a:ext cx="15228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75" name="Platshållare för text 12">
            <a:extLst>
              <a:ext uri="{FF2B5EF4-FFF2-40B4-BE49-F238E27FC236}">
                <a16:creationId xmlns:a16="http://schemas.microsoft.com/office/drawing/2014/main" id="{EC4F5C00-F0A2-4782-8481-B89818F9B34A}"/>
              </a:ext>
            </a:extLst>
          </p:cNvPr>
          <p:cNvSpPr>
            <a:spLocks noGrp="1"/>
          </p:cNvSpPr>
          <p:nvPr>
            <p:ph type="body" sz="quarter" idx="64" hasCustomPrompt="1"/>
          </p:nvPr>
        </p:nvSpPr>
        <p:spPr>
          <a:xfrm>
            <a:off x="6999666" y="2560638"/>
            <a:ext cx="15228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76" name="Platshållare för text 12">
            <a:extLst>
              <a:ext uri="{FF2B5EF4-FFF2-40B4-BE49-F238E27FC236}">
                <a16:creationId xmlns:a16="http://schemas.microsoft.com/office/drawing/2014/main" id="{A96C30DD-1ABD-46A5-8CAA-A8C26447726B}"/>
              </a:ext>
            </a:extLst>
          </p:cNvPr>
          <p:cNvSpPr>
            <a:spLocks noGrp="1"/>
          </p:cNvSpPr>
          <p:nvPr>
            <p:ph type="body" sz="quarter" idx="65" hasCustomPrompt="1"/>
          </p:nvPr>
        </p:nvSpPr>
        <p:spPr>
          <a:xfrm>
            <a:off x="6999666" y="2163836"/>
            <a:ext cx="15228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77" name="Platshållare för text 12">
            <a:extLst>
              <a:ext uri="{FF2B5EF4-FFF2-40B4-BE49-F238E27FC236}">
                <a16:creationId xmlns:a16="http://schemas.microsoft.com/office/drawing/2014/main" id="{3E0B5F82-8E38-4533-AAAC-E4335AC6A794}"/>
              </a:ext>
            </a:extLst>
          </p:cNvPr>
          <p:cNvSpPr>
            <a:spLocks noGrp="1"/>
          </p:cNvSpPr>
          <p:nvPr>
            <p:ph type="body" sz="quarter" idx="66" hasCustomPrompt="1"/>
          </p:nvPr>
        </p:nvSpPr>
        <p:spPr>
          <a:xfrm>
            <a:off x="8652670" y="3151188"/>
            <a:ext cx="15228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78" name="Platshållare för text 12">
            <a:extLst>
              <a:ext uri="{FF2B5EF4-FFF2-40B4-BE49-F238E27FC236}">
                <a16:creationId xmlns:a16="http://schemas.microsoft.com/office/drawing/2014/main" id="{9E37AB62-1E06-4AAD-A866-0AEE2B97E295}"/>
              </a:ext>
            </a:extLst>
          </p:cNvPr>
          <p:cNvSpPr>
            <a:spLocks noGrp="1"/>
          </p:cNvSpPr>
          <p:nvPr>
            <p:ph type="body" sz="quarter" idx="67" hasCustomPrompt="1"/>
          </p:nvPr>
        </p:nvSpPr>
        <p:spPr>
          <a:xfrm>
            <a:off x="8652670" y="4893038"/>
            <a:ext cx="15228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79" name="Platshållare för text 12">
            <a:extLst>
              <a:ext uri="{FF2B5EF4-FFF2-40B4-BE49-F238E27FC236}">
                <a16:creationId xmlns:a16="http://schemas.microsoft.com/office/drawing/2014/main" id="{9767D526-BAB1-4685-A9EC-45359F1134A6}"/>
              </a:ext>
            </a:extLst>
          </p:cNvPr>
          <p:cNvSpPr>
            <a:spLocks noGrp="1"/>
          </p:cNvSpPr>
          <p:nvPr>
            <p:ph type="body" sz="quarter" idx="68" hasCustomPrompt="1"/>
          </p:nvPr>
        </p:nvSpPr>
        <p:spPr>
          <a:xfrm>
            <a:off x="8652670" y="2560638"/>
            <a:ext cx="15228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80" name="Platshållare för text 12">
            <a:extLst>
              <a:ext uri="{FF2B5EF4-FFF2-40B4-BE49-F238E27FC236}">
                <a16:creationId xmlns:a16="http://schemas.microsoft.com/office/drawing/2014/main" id="{89734CB0-0CA5-48A0-896A-61F0B6778914}"/>
              </a:ext>
            </a:extLst>
          </p:cNvPr>
          <p:cNvSpPr>
            <a:spLocks noGrp="1"/>
          </p:cNvSpPr>
          <p:nvPr>
            <p:ph type="body" sz="quarter" idx="69" hasCustomPrompt="1"/>
          </p:nvPr>
        </p:nvSpPr>
        <p:spPr>
          <a:xfrm>
            <a:off x="8652670" y="2163836"/>
            <a:ext cx="15228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81" name="Platshållare för text 12">
            <a:extLst>
              <a:ext uri="{FF2B5EF4-FFF2-40B4-BE49-F238E27FC236}">
                <a16:creationId xmlns:a16="http://schemas.microsoft.com/office/drawing/2014/main" id="{7363F760-94FD-4677-89E9-9E6BDA96F853}"/>
              </a:ext>
            </a:extLst>
          </p:cNvPr>
          <p:cNvSpPr>
            <a:spLocks noGrp="1"/>
          </p:cNvSpPr>
          <p:nvPr>
            <p:ph type="body" sz="quarter" idx="70" hasCustomPrompt="1"/>
          </p:nvPr>
        </p:nvSpPr>
        <p:spPr>
          <a:xfrm>
            <a:off x="10305674" y="3151188"/>
            <a:ext cx="15228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82" name="Platshållare för text 12">
            <a:extLst>
              <a:ext uri="{FF2B5EF4-FFF2-40B4-BE49-F238E27FC236}">
                <a16:creationId xmlns:a16="http://schemas.microsoft.com/office/drawing/2014/main" id="{BC9804A2-538E-4CB4-B280-314B9574387F}"/>
              </a:ext>
            </a:extLst>
          </p:cNvPr>
          <p:cNvSpPr>
            <a:spLocks noGrp="1"/>
          </p:cNvSpPr>
          <p:nvPr>
            <p:ph type="body" sz="quarter" idx="71" hasCustomPrompt="1"/>
          </p:nvPr>
        </p:nvSpPr>
        <p:spPr>
          <a:xfrm>
            <a:off x="10305674" y="4893038"/>
            <a:ext cx="15228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83" name="Platshållare för text 12">
            <a:extLst>
              <a:ext uri="{FF2B5EF4-FFF2-40B4-BE49-F238E27FC236}">
                <a16:creationId xmlns:a16="http://schemas.microsoft.com/office/drawing/2014/main" id="{A11F3B29-42A9-4F5B-82EE-6DDD4B041677}"/>
              </a:ext>
            </a:extLst>
          </p:cNvPr>
          <p:cNvSpPr>
            <a:spLocks noGrp="1"/>
          </p:cNvSpPr>
          <p:nvPr>
            <p:ph type="body" sz="quarter" idx="72" hasCustomPrompt="1"/>
          </p:nvPr>
        </p:nvSpPr>
        <p:spPr>
          <a:xfrm>
            <a:off x="10305674" y="2560638"/>
            <a:ext cx="15228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84" name="Platshållare för text 12">
            <a:extLst>
              <a:ext uri="{FF2B5EF4-FFF2-40B4-BE49-F238E27FC236}">
                <a16:creationId xmlns:a16="http://schemas.microsoft.com/office/drawing/2014/main" id="{617F4DC7-EF68-4536-A831-A534BAC7D97F}"/>
              </a:ext>
            </a:extLst>
          </p:cNvPr>
          <p:cNvSpPr>
            <a:spLocks noGrp="1"/>
          </p:cNvSpPr>
          <p:nvPr>
            <p:ph type="body" sz="quarter" idx="73" hasCustomPrompt="1"/>
          </p:nvPr>
        </p:nvSpPr>
        <p:spPr>
          <a:xfrm>
            <a:off x="10305674" y="2163836"/>
            <a:ext cx="15228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Tree>
    <p:extLst>
      <p:ext uri="{BB962C8B-B14F-4D97-AF65-F5344CB8AC3E}">
        <p14:creationId xmlns:p14="http://schemas.microsoft.com/office/powerpoint/2010/main" val="1494464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tistik 5 s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userDrawn="1">
            <p:ph type="title" hasCustomPrompt="1"/>
          </p:nvPr>
        </p:nvSpPr>
        <p:spPr>
          <a:xfrm>
            <a:off x="365124" y="407201"/>
            <a:ext cx="11463713"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userDrawn="1">
            <p:ph type="body" sz="quarter" idx="12" hasCustomPrompt="1"/>
          </p:nvPr>
        </p:nvSpPr>
        <p:spPr>
          <a:xfrm>
            <a:off x="365125" y="993775"/>
            <a:ext cx="11463715"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userDrawn="1">
            <p:ph type="dt" sz="half" idx="24"/>
          </p:nvPr>
        </p:nvSpPr>
        <p:spPr/>
        <p:txBody>
          <a:bodyPr/>
          <a:lstStyle/>
          <a:p>
            <a:r>
              <a:rPr lang="sv-SE"/>
              <a:t>2020-05-27</a:t>
            </a:r>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userDrawn="1">
            <p:ph type="ftr" sz="quarter" idx="25"/>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userDrawn="1">
            <p:ph type="sldNum" sz="quarter" idx="26"/>
          </p:nvPr>
        </p:nvSpPr>
        <p:spPr/>
        <p:txBody>
          <a:bodyPr/>
          <a:lstStyle/>
          <a:p>
            <a:fld id="{AE086683-F536-42AB-ABBC-F4803DFE8DBC}" type="slidenum">
              <a:rPr lang="sv-SE" smtClean="0"/>
              <a:pPr/>
              <a:t>‹#›</a:t>
            </a:fld>
            <a:endParaRPr lang="sv-SE" dirty="0"/>
          </a:p>
        </p:txBody>
      </p:sp>
      <p:sp>
        <p:nvSpPr>
          <p:cNvPr id="13" name="Platshållare för text 12">
            <a:extLst>
              <a:ext uri="{FF2B5EF4-FFF2-40B4-BE49-F238E27FC236}">
                <a16:creationId xmlns:a16="http://schemas.microsoft.com/office/drawing/2014/main" id="{D5F14E9A-7122-4BC1-959F-1C085C1F504F}"/>
              </a:ext>
            </a:extLst>
          </p:cNvPr>
          <p:cNvSpPr>
            <a:spLocks noGrp="1"/>
          </p:cNvSpPr>
          <p:nvPr userDrawn="1">
            <p:ph type="body" sz="quarter" idx="28" hasCustomPrompt="1"/>
          </p:nvPr>
        </p:nvSpPr>
        <p:spPr>
          <a:xfrm>
            <a:off x="387650" y="3151188"/>
            <a:ext cx="21456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15" name="Platshållare för text 12">
            <a:extLst>
              <a:ext uri="{FF2B5EF4-FFF2-40B4-BE49-F238E27FC236}">
                <a16:creationId xmlns:a16="http://schemas.microsoft.com/office/drawing/2014/main" id="{C664C57C-696C-4CEC-B3D3-3D320251C5F9}"/>
              </a:ext>
            </a:extLst>
          </p:cNvPr>
          <p:cNvSpPr>
            <a:spLocks noGrp="1"/>
          </p:cNvSpPr>
          <p:nvPr userDrawn="1">
            <p:ph type="body" sz="quarter" idx="29" hasCustomPrompt="1"/>
          </p:nvPr>
        </p:nvSpPr>
        <p:spPr>
          <a:xfrm>
            <a:off x="387650" y="4893038"/>
            <a:ext cx="21456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48" name="Platshållare för text 12">
            <a:extLst>
              <a:ext uri="{FF2B5EF4-FFF2-40B4-BE49-F238E27FC236}">
                <a16:creationId xmlns:a16="http://schemas.microsoft.com/office/drawing/2014/main" id="{B05EFCF4-6A9C-473B-83DF-A1BDE13421CC}"/>
              </a:ext>
            </a:extLst>
          </p:cNvPr>
          <p:cNvSpPr>
            <a:spLocks noGrp="1"/>
          </p:cNvSpPr>
          <p:nvPr userDrawn="1">
            <p:ph type="body" sz="quarter" idx="48" hasCustomPrompt="1"/>
          </p:nvPr>
        </p:nvSpPr>
        <p:spPr>
          <a:xfrm>
            <a:off x="387650" y="2560638"/>
            <a:ext cx="21456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49" name="Platshållare för text 12">
            <a:extLst>
              <a:ext uri="{FF2B5EF4-FFF2-40B4-BE49-F238E27FC236}">
                <a16:creationId xmlns:a16="http://schemas.microsoft.com/office/drawing/2014/main" id="{DB46E94B-A662-4E5A-B6CD-A3C3373B84A3}"/>
              </a:ext>
            </a:extLst>
          </p:cNvPr>
          <p:cNvSpPr>
            <a:spLocks noGrp="1"/>
          </p:cNvSpPr>
          <p:nvPr userDrawn="1">
            <p:ph type="body" sz="quarter" idx="49" hasCustomPrompt="1"/>
          </p:nvPr>
        </p:nvSpPr>
        <p:spPr>
          <a:xfrm>
            <a:off x="387650" y="2163836"/>
            <a:ext cx="21456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50" name="Platshållare för text 12">
            <a:extLst>
              <a:ext uri="{FF2B5EF4-FFF2-40B4-BE49-F238E27FC236}">
                <a16:creationId xmlns:a16="http://schemas.microsoft.com/office/drawing/2014/main" id="{39B0E3FE-A861-42DF-B771-7B2DB17146A1}"/>
              </a:ext>
            </a:extLst>
          </p:cNvPr>
          <p:cNvSpPr>
            <a:spLocks noGrp="1"/>
          </p:cNvSpPr>
          <p:nvPr>
            <p:ph type="body" sz="quarter" idx="50" hasCustomPrompt="1"/>
          </p:nvPr>
        </p:nvSpPr>
        <p:spPr>
          <a:xfrm>
            <a:off x="2708521" y="3152122"/>
            <a:ext cx="21456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54" name="Platshållare för text 12">
            <a:extLst>
              <a:ext uri="{FF2B5EF4-FFF2-40B4-BE49-F238E27FC236}">
                <a16:creationId xmlns:a16="http://schemas.microsoft.com/office/drawing/2014/main" id="{9118C507-C5BB-48A2-BB9C-912070F3CA3B}"/>
              </a:ext>
            </a:extLst>
          </p:cNvPr>
          <p:cNvSpPr>
            <a:spLocks noGrp="1"/>
          </p:cNvSpPr>
          <p:nvPr>
            <p:ph type="body" sz="quarter" idx="51" hasCustomPrompt="1"/>
          </p:nvPr>
        </p:nvSpPr>
        <p:spPr>
          <a:xfrm>
            <a:off x="2708521" y="4893038"/>
            <a:ext cx="21456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55" name="Platshållare för text 12">
            <a:extLst>
              <a:ext uri="{FF2B5EF4-FFF2-40B4-BE49-F238E27FC236}">
                <a16:creationId xmlns:a16="http://schemas.microsoft.com/office/drawing/2014/main" id="{396B457A-4C1E-461A-B49A-1070FF869652}"/>
              </a:ext>
            </a:extLst>
          </p:cNvPr>
          <p:cNvSpPr>
            <a:spLocks noGrp="1"/>
          </p:cNvSpPr>
          <p:nvPr>
            <p:ph type="body" sz="quarter" idx="52" hasCustomPrompt="1"/>
          </p:nvPr>
        </p:nvSpPr>
        <p:spPr>
          <a:xfrm>
            <a:off x="2708521" y="2560638"/>
            <a:ext cx="21456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56" name="Platshållare för text 12">
            <a:extLst>
              <a:ext uri="{FF2B5EF4-FFF2-40B4-BE49-F238E27FC236}">
                <a16:creationId xmlns:a16="http://schemas.microsoft.com/office/drawing/2014/main" id="{5CA953BB-DCCF-4027-BB3B-026B54F6846D}"/>
              </a:ext>
            </a:extLst>
          </p:cNvPr>
          <p:cNvSpPr>
            <a:spLocks noGrp="1"/>
          </p:cNvSpPr>
          <p:nvPr>
            <p:ph type="body" sz="quarter" idx="53" hasCustomPrompt="1"/>
          </p:nvPr>
        </p:nvSpPr>
        <p:spPr>
          <a:xfrm>
            <a:off x="2708521" y="2163836"/>
            <a:ext cx="21456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63" name="Platshållare för text 12">
            <a:extLst>
              <a:ext uri="{FF2B5EF4-FFF2-40B4-BE49-F238E27FC236}">
                <a16:creationId xmlns:a16="http://schemas.microsoft.com/office/drawing/2014/main" id="{AD4D9D5A-914D-44D7-8590-46C1E7D4B722}"/>
              </a:ext>
            </a:extLst>
          </p:cNvPr>
          <p:cNvSpPr>
            <a:spLocks noGrp="1"/>
          </p:cNvSpPr>
          <p:nvPr>
            <p:ph type="body" sz="quarter" idx="54" hasCustomPrompt="1"/>
          </p:nvPr>
        </p:nvSpPr>
        <p:spPr>
          <a:xfrm>
            <a:off x="5029391" y="3151188"/>
            <a:ext cx="21456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64" name="Platshållare för text 12">
            <a:extLst>
              <a:ext uri="{FF2B5EF4-FFF2-40B4-BE49-F238E27FC236}">
                <a16:creationId xmlns:a16="http://schemas.microsoft.com/office/drawing/2014/main" id="{108F4D75-0A9A-4BCE-AC60-F4622172DA53}"/>
              </a:ext>
            </a:extLst>
          </p:cNvPr>
          <p:cNvSpPr>
            <a:spLocks noGrp="1"/>
          </p:cNvSpPr>
          <p:nvPr>
            <p:ph type="body" sz="quarter" idx="55" hasCustomPrompt="1"/>
          </p:nvPr>
        </p:nvSpPr>
        <p:spPr>
          <a:xfrm>
            <a:off x="5029391" y="4893038"/>
            <a:ext cx="21456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65" name="Platshållare för text 12">
            <a:extLst>
              <a:ext uri="{FF2B5EF4-FFF2-40B4-BE49-F238E27FC236}">
                <a16:creationId xmlns:a16="http://schemas.microsoft.com/office/drawing/2014/main" id="{7D0D3461-8DA7-451A-A63A-F48C0873F2B1}"/>
              </a:ext>
            </a:extLst>
          </p:cNvPr>
          <p:cNvSpPr>
            <a:spLocks noGrp="1"/>
          </p:cNvSpPr>
          <p:nvPr>
            <p:ph type="body" sz="quarter" idx="56" hasCustomPrompt="1"/>
          </p:nvPr>
        </p:nvSpPr>
        <p:spPr>
          <a:xfrm>
            <a:off x="5029391" y="2560638"/>
            <a:ext cx="21456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66" name="Platshållare för text 12">
            <a:extLst>
              <a:ext uri="{FF2B5EF4-FFF2-40B4-BE49-F238E27FC236}">
                <a16:creationId xmlns:a16="http://schemas.microsoft.com/office/drawing/2014/main" id="{BE054A31-A390-4DD3-88E5-1F9700037A5C}"/>
              </a:ext>
            </a:extLst>
          </p:cNvPr>
          <p:cNvSpPr>
            <a:spLocks noGrp="1"/>
          </p:cNvSpPr>
          <p:nvPr>
            <p:ph type="body" sz="quarter" idx="57" hasCustomPrompt="1"/>
          </p:nvPr>
        </p:nvSpPr>
        <p:spPr>
          <a:xfrm>
            <a:off x="5029391" y="2163836"/>
            <a:ext cx="21456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68" name="Platshållare för text 12">
            <a:extLst>
              <a:ext uri="{FF2B5EF4-FFF2-40B4-BE49-F238E27FC236}">
                <a16:creationId xmlns:a16="http://schemas.microsoft.com/office/drawing/2014/main" id="{22AE62DC-84EB-4A8D-9705-A043DCC77846}"/>
              </a:ext>
            </a:extLst>
          </p:cNvPr>
          <p:cNvSpPr>
            <a:spLocks noGrp="1"/>
          </p:cNvSpPr>
          <p:nvPr>
            <p:ph type="body" sz="quarter" idx="58" hasCustomPrompt="1"/>
          </p:nvPr>
        </p:nvSpPr>
        <p:spPr>
          <a:xfrm>
            <a:off x="7350264" y="3151188"/>
            <a:ext cx="21456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69" name="Platshållare för text 12">
            <a:extLst>
              <a:ext uri="{FF2B5EF4-FFF2-40B4-BE49-F238E27FC236}">
                <a16:creationId xmlns:a16="http://schemas.microsoft.com/office/drawing/2014/main" id="{049176FA-F2D5-4685-A594-90614659A0E2}"/>
              </a:ext>
            </a:extLst>
          </p:cNvPr>
          <p:cNvSpPr>
            <a:spLocks noGrp="1"/>
          </p:cNvSpPr>
          <p:nvPr>
            <p:ph type="body" sz="quarter" idx="59" hasCustomPrompt="1"/>
          </p:nvPr>
        </p:nvSpPr>
        <p:spPr>
          <a:xfrm>
            <a:off x="7350264" y="4893038"/>
            <a:ext cx="21456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70" name="Platshållare för text 12">
            <a:extLst>
              <a:ext uri="{FF2B5EF4-FFF2-40B4-BE49-F238E27FC236}">
                <a16:creationId xmlns:a16="http://schemas.microsoft.com/office/drawing/2014/main" id="{9CCCDB98-BC36-44F6-8E17-E9348BD6DF60}"/>
              </a:ext>
            </a:extLst>
          </p:cNvPr>
          <p:cNvSpPr>
            <a:spLocks noGrp="1"/>
          </p:cNvSpPr>
          <p:nvPr>
            <p:ph type="body" sz="quarter" idx="60" hasCustomPrompt="1"/>
          </p:nvPr>
        </p:nvSpPr>
        <p:spPr>
          <a:xfrm>
            <a:off x="7350264" y="2560638"/>
            <a:ext cx="21456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71" name="Platshållare för text 12">
            <a:extLst>
              <a:ext uri="{FF2B5EF4-FFF2-40B4-BE49-F238E27FC236}">
                <a16:creationId xmlns:a16="http://schemas.microsoft.com/office/drawing/2014/main" id="{64450B7B-DB07-409E-B06F-C9CC97729165}"/>
              </a:ext>
            </a:extLst>
          </p:cNvPr>
          <p:cNvSpPr>
            <a:spLocks noGrp="1"/>
          </p:cNvSpPr>
          <p:nvPr>
            <p:ph type="body" sz="quarter" idx="61" hasCustomPrompt="1"/>
          </p:nvPr>
        </p:nvSpPr>
        <p:spPr>
          <a:xfrm>
            <a:off x="7350264" y="2163836"/>
            <a:ext cx="21456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73" name="Platshållare för text 12">
            <a:extLst>
              <a:ext uri="{FF2B5EF4-FFF2-40B4-BE49-F238E27FC236}">
                <a16:creationId xmlns:a16="http://schemas.microsoft.com/office/drawing/2014/main" id="{470A28C3-92C5-492B-A3AD-DA3FB354A722}"/>
              </a:ext>
            </a:extLst>
          </p:cNvPr>
          <p:cNvSpPr>
            <a:spLocks noGrp="1"/>
          </p:cNvSpPr>
          <p:nvPr>
            <p:ph type="body" sz="quarter" idx="62" hasCustomPrompt="1"/>
          </p:nvPr>
        </p:nvSpPr>
        <p:spPr>
          <a:xfrm>
            <a:off x="9671135" y="3151188"/>
            <a:ext cx="21456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74" name="Platshållare för text 12">
            <a:extLst>
              <a:ext uri="{FF2B5EF4-FFF2-40B4-BE49-F238E27FC236}">
                <a16:creationId xmlns:a16="http://schemas.microsoft.com/office/drawing/2014/main" id="{BFDF4B4A-312B-4B20-91C8-04405539FC8E}"/>
              </a:ext>
            </a:extLst>
          </p:cNvPr>
          <p:cNvSpPr>
            <a:spLocks noGrp="1"/>
          </p:cNvSpPr>
          <p:nvPr>
            <p:ph type="body" sz="quarter" idx="63" hasCustomPrompt="1"/>
          </p:nvPr>
        </p:nvSpPr>
        <p:spPr>
          <a:xfrm>
            <a:off x="9671135" y="4893038"/>
            <a:ext cx="21456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75" name="Platshållare för text 12">
            <a:extLst>
              <a:ext uri="{FF2B5EF4-FFF2-40B4-BE49-F238E27FC236}">
                <a16:creationId xmlns:a16="http://schemas.microsoft.com/office/drawing/2014/main" id="{EC4F5C00-F0A2-4782-8481-B89818F9B34A}"/>
              </a:ext>
            </a:extLst>
          </p:cNvPr>
          <p:cNvSpPr>
            <a:spLocks noGrp="1"/>
          </p:cNvSpPr>
          <p:nvPr>
            <p:ph type="body" sz="quarter" idx="64" hasCustomPrompt="1"/>
          </p:nvPr>
        </p:nvSpPr>
        <p:spPr>
          <a:xfrm>
            <a:off x="9671135" y="2560638"/>
            <a:ext cx="21456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76" name="Platshållare för text 12">
            <a:extLst>
              <a:ext uri="{FF2B5EF4-FFF2-40B4-BE49-F238E27FC236}">
                <a16:creationId xmlns:a16="http://schemas.microsoft.com/office/drawing/2014/main" id="{A96C30DD-1ABD-46A5-8CAA-A8C26447726B}"/>
              </a:ext>
            </a:extLst>
          </p:cNvPr>
          <p:cNvSpPr>
            <a:spLocks noGrp="1"/>
          </p:cNvSpPr>
          <p:nvPr>
            <p:ph type="body" sz="quarter" idx="65" hasCustomPrompt="1"/>
          </p:nvPr>
        </p:nvSpPr>
        <p:spPr>
          <a:xfrm>
            <a:off x="9671135" y="2163836"/>
            <a:ext cx="21456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Tree>
    <p:extLst>
      <p:ext uri="{BB962C8B-B14F-4D97-AF65-F5344CB8AC3E}">
        <p14:creationId xmlns:p14="http://schemas.microsoft.com/office/powerpoint/2010/main" val="40954998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tistik 3 s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userDrawn="1">
            <p:ph type="title" hasCustomPrompt="1"/>
          </p:nvPr>
        </p:nvSpPr>
        <p:spPr>
          <a:xfrm>
            <a:off x="365124" y="407201"/>
            <a:ext cx="11463713"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userDrawn="1">
            <p:ph type="body" sz="quarter" idx="12" hasCustomPrompt="1"/>
          </p:nvPr>
        </p:nvSpPr>
        <p:spPr>
          <a:xfrm>
            <a:off x="365125" y="993775"/>
            <a:ext cx="11463715"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userDrawn="1">
            <p:ph type="dt" sz="half" idx="24"/>
          </p:nvPr>
        </p:nvSpPr>
        <p:spPr/>
        <p:txBody>
          <a:bodyPr/>
          <a:lstStyle/>
          <a:p>
            <a:r>
              <a:rPr lang="sv-SE"/>
              <a:t>2020-05-27</a:t>
            </a:r>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userDrawn="1">
            <p:ph type="ftr" sz="quarter" idx="25"/>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userDrawn="1">
            <p:ph type="sldNum" sz="quarter" idx="26"/>
          </p:nvPr>
        </p:nvSpPr>
        <p:spPr/>
        <p:txBody>
          <a:bodyPr/>
          <a:lstStyle/>
          <a:p>
            <a:fld id="{AE086683-F536-42AB-ABBC-F4803DFE8DBC}" type="slidenum">
              <a:rPr lang="sv-SE" smtClean="0"/>
              <a:pPr/>
              <a:t>‹#›</a:t>
            </a:fld>
            <a:endParaRPr lang="sv-SE" dirty="0"/>
          </a:p>
        </p:txBody>
      </p:sp>
      <p:sp>
        <p:nvSpPr>
          <p:cNvPr id="13" name="Platshållare för text 12">
            <a:extLst>
              <a:ext uri="{FF2B5EF4-FFF2-40B4-BE49-F238E27FC236}">
                <a16:creationId xmlns:a16="http://schemas.microsoft.com/office/drawing/2014/main" id="{D5F14E9A-7122-4BC1-959F-1C085C1F504F}"/>
              </a:ext>
            </a:extLst>
          </p:cNvPr>
          <p:cNvSpPr>
            <a:spLocks noGrp="1"/>
          </p:cNvSpPr>
          <p:nvPr userDrawn="1">
            <p:ph type="body" sz="quarter" idx="28" hasCustomPrompt="1"/>
          </p:nvPr>
        </p:nvSpPr>
        <p:spPr>
          <a:xfrm>
            <a:off x="387650" y="3151188"/>
            <a:ext cx="34200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15" name="Platshållare för text 12">
            <a:extLst>
              <a:ext uri="{FF2B5EF4-FFF2-40B4-BE49-F238E27FC236}">
                <a16:creationId xmlns:a16="http://schemas.microsoft.com/office/drawing/2014/main" id="{C664C57C-696C-4CEC-B3D3-3D320251C5F9}"/>
              </a:ext>
            </a:extLst>
          </p:cNvPr>
          <p:cNvSpPr>
            <a:spLocks noGrp="1"/>
          </p:cNvSpPr>
          <p:nvPr userDrawn="1">
            <p:ph type="body" sz="quarter" idx="29" hasCustomPrompt="1"/>
          </p:nvPr>
        </p:nvSpPr>
        <p:spPr>
          <a:xfrm>
            <a:off x="387650" y="4893038"/>
            <a:ext cx="34200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48" name="Platshållare för text 12">
            <a:extLst>
              <a:ext uri="{FF2B5EF4-FFF2-40B4-BE49-F238E27FC236}">
                <a16:creationId xmlns:a16="http://schemas.microsoft.com/office/drawing/2014/main" id="{B05EFCF4-6A9C-473B-83DF-A1BDE13421CC}"/>
              </a:ext>
            </a:extLst>
          </p:cNvPr>
          <p:cNvSpPr>
            <a:spLocks noGrp="1"/>
          </p:cNvSpPr>
          <p:nvPr userDrawn="1">
            <p:ph type="body" sz="quarter" idx="48" hasCustomPrompt="1"/>
          </p:nvPr>
        </p:nvSpPr>
        <p:spPr>
          <a:xfrm>
            <a:off x="387650" y="2560638"/>
            <a:ext cx="34200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49" name="Platshållare för text 12">
            <a:extLst>
              <a:ext uri="{FF2B5EF4-FFF2-40B4-BE49-F238E27FC236}">
                <a16:creationId xmlns:a16="http://schemas.microsoft.com/office/drawing/2014/main" id="{DB46E94B-A662-4E5A-B6CD-A3C3373B84A3}"/>
              </a:ext>
            </a:extLst>
          </p:cNvPr>
          <p:cNvSpPr>
            <a:spLocks noGrp="1"/>
          </p:cNvSpPr>
          <p:nvPr userDrawn="1">
            <p:ph type="body" sz="quarter" idx="49" hasCustomPrompt="1"/>
          </p:nvPr>
        </p:nvSpPr>
        <p:spPr>
          <a:xfrm>
            <a:off x="387650" y="2163836"/>
            <a:ext cx="34200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50" name="Platshållare för text 12">
            <a:extLst>
              <a:ext uri="{FF2B5EF4-FFF2-40B4-BE49-F238E27FC236}">
                <a16:creationId xmlns:a16="http://schemas.microsoft.com/office/drawing/2014/main" id="{39B0E3FE-A861-42DF-B771-7B2DB17146A1}"/>
              </a:ext>
            </a:extLst>
          </p:cNvPr>
          <p:cNvSpPr>
            <a:spLocks noGrp="1"/>
          </p:cNvSpPr>
          <p:nvPr>
            <p:ph type="body" sz="quarter" idx="50" hasCustomPrompt="1"/>
          </p:nvPr>
        </p:nvSpPr>
        <p:spPr>
          <a:xfrm>
            <a:off x="4397621" y="3152122"/>
            <a:ext cx="34200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54" name="Platshållare för text 12">
            <a:extLst>
              <a:ext uri="{FF2B5EF4-FFF2-40B4-BE49-F238E27FC236}">
                <a16:creationId xmlns:a16="http://schemas.microsoft.com/office/drawing/2014/main" id="{9118C507-C5BB-48A2-BB9C-912070F3CA3B}"/>
              </a:ext>
            </a:extLst>
          </p:cNvPr>
          <p:cNvSpPr>
            <a:spLocks noGrp="1"/>
          </p:cNvSpPr>
          <p:nvPr>
            <p:ph type="body" sz="quarter" idx="51" hasCustomPrompt="1"/>
          </p:nvPr>
        </p:nvSpPr>
        <p:spPr>
          <a:xfrm>
            <a:off x="4397621" y="4893038"/>
            <a:ext cx="34200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55" name="Platshållare för text 12">
            <a:extLst>
              <a:ext uri="{FF2B5EF4-FFF2-40B4-BE49-F238E27FC236}">
                <a16:creationId xmlns:a16="http://schemas.microsoft.com/office/drawing/2014/main" id="{396B457A-4C1E-461A-B49A-1070FF869652}"/>
              </a:ext>
            </a:extLst>
          </p:cNvPr>
          <p:cNvSpPr>
            <a:spLocks noGrp="1"/>
          </p:cNvSpPr>
          <p:nvPr>
            <p:ph type="body" sz="quarter" idx="52" hasCustomPrompt="1"/>
          </p:nvPr>
        </p:nvSpPr>
        <p:spPr>
          <a:xfrm>
            <a:off x="4397621" y="2560638"/>
            <a:ext cx="34200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56" name="Platshållare för text 12">
            <a:extLst>
              <a:ext uri="{FF2B5EF4-FFF2-40B4-BE49-F238E27FC236}">
                <a16:creationId xmlns:a16="http://schemas.microsoft.com/office/drawing/2014/main" id="{5CA953BB-DCCF-4027-BB3B-026B54F6846D}"/>
              </a:ext>
            </a:extLst>
          </p:cNvPr>
          <p:cNvSpPr>
            <a:spLocks noGrp="1"/>
          </p:cNvSpPr>
          <p:nvPr>
            <p:ph type="body" sz="quarter" idx="53" hasCustomPrompt="1"/>
          </p:nvPr>
        </p:nvSpPr>
        <p:spPr>
          <a:xfrm>
            <a:off x="4397621" y="2163836"/>
            <a:ext cx="34200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63" name="Platshållare för text 12">
            <a:extLst>
              <a:ext uri="{FF2B5EF4-FFF2-40B4-BE49-F238E27FC236}">
                <a16:creationId xmlns:a16="http://schemas.microsoft.com/office/drawing/2014/main" id="{AD4D9D5A-914D-44D7-8590-46C1E7D4B722}"/>
              </a:ext>
            </a:extLst>
          </p:cNvPr>
          <p:cNvSpPr>
            <a:spLocks noGrp="1"/>
          </p:cNvSpPr>
          <p:nvPr>
            <p:ph type="body" sz="quarter" idx="54" hasCustomPrompt="1"/>
          </p:nvPr>
        </p:nvSpPr>
        <p:spPr>
          <a:xfrm>
            <a:off x="8408755" y="3151188"/>
            <a:ext cx="34200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64" name="Platshållare för text 12">
            <a:extLst>
              <a:ext uri="{FF2B5EF4-FFF2-40B4-BE49-F238E27FC236}">
                <a16:creationId xmlns:a16="http://schemas.microsoft.com/office/drawing/2014/main" id="{108F4D75-0A9A-4BCE-AC60-F4622172DA53}"/>
              </a:ext>
            </a:extLst>
          </p:cNvPr>
          <p:cNvSpPr>
            <a:spLocks noGrp="1"/>
          </p:cNvSpPr>
          <p:nvPr>
            <p:ph type="body" sz="quarter" idx="55" hasCustomPrompt="1"/>
          </p:nvPr>
        </p:nvSpPr>
        <p:spPr>
          <a:xfrm>
            <a:off x="8408755" y="4893038"/>
            <a:ext cx="34200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65" name="Platshållare för text 12">
            <a:extLst>
              <a:ext uri="{FF2B5EF4-FFF2-40B4-BE49-F238E27FC236}">
                <a16:creationId xmlns:a16="http://schemas.microsoft.com/office/drawing/2014/main" id="{7D0D3461-8DA7-451A-A63A-F48C0873F2B1}"/>
              </a:ext>
            </a:extLst>
          </p:cNvPr>
          <p:cNvSpPr>
            <a:spLocks noGrp="1"/>
          </p:cNvSpPr>
          <p:nvPr>
            <p:ph type="body" sz="quarter" idx="56" hasCustomPrompt="1"/>
          </p:nvPr>
        </p:nvSpPr>
        <p:spPr>
          <a:xfrm>
            <a:off x="8408755" y="2560638"/>
            <a:ext cx="34200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66" name="Platshållare för text 12">
            <a:extLst>
              <a:ext uri="{FF2B5EF4-FFF2-40B4-BE49-F238E27FC236}">
                <a16:creationId xmlns:a16="http://schemas.microsoft.com/office/drawing/2014/main" id="{BE054A31-A390-4DD3-88E5-1F9700037A5C}"/>
              </a:ext>
            </a:extLst>
          </p:cNvPr>
          <p:cNvSpPr>
            <a:spLocks noGrp="1"/>
          </p:cNvSpPr>
          <p:nvPr>
            <p:ph type="body" sz="quarter" idx="57" hasCustomPrompt="1"/>
          </p:nvPr>
        </p:nvSpPr>
        <p:spPr>
          <a:xfrm>
            <a:off x="8408755" y="2163836"/>
            <a:ext cx="34200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Tree>
    <p:extLst>
      <p:ext uri="{BB962C8B-B14F-4D97-AF65-F5344CB8AC3E}">
        <p14:creationId xmlns:p14="http://schemas.microsoft.com/office/powerpoint/2010/main" val="84089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Nytt avsnitt svar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65125" y="298552"/>
            <a:ext cx="7693025" cy="777773"/>
          </a:xfrm>
        </p:spPr>
        <p:txBody>
          <a:bodyPr anchor="t" anchorCtr="0"/>
          <a:lstStyle>
            <a:lvl1pPr algn="l">
              <a:defRPr sz="5400">
                <a:solidFill>
                  <a:schemeClr val="bg1"/>
                </a:solidFill>
              </a:defRPr>
            </a:lvl1pPr>
          </a:lstStyle>
          <a:p>
            <a:r>
              <a:rPr lang="sv-SE" dirty="0"/>
              <a:t>Avsnitt, 54pt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365125" y="1077914"/>
            <a:ext cx="7693025" cy="1255711"/>
          </a:xfrm>
        </p:spPr>
        <p:txBody>
          <a:bodyPr anchor="t" anchorCtr="0"/>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28pt</a:t>
            </a:r>
          </a:p>
        </p:txBody>
      </p:sp>
      <p:pic>
        <p:nvPicPr>
          <p:cNvPr id="10" name="Bildobjekt 9">
            <a:extLst>
              <a:ext uri="{FF2B5EF4-FFF2-40B4-BE49-F238E27FC236}">
                <a16:creationId xmlns:a16="http://schemas.microsoft.com/office/drawing/2014/main" id="{AC1413DD-E967-46CE-8B11-A670B6CB0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 y="786028"/>
            <a:ext cx="12192002" cy="6080017"/>
          </a:xfrm>
          <a:prstGeom prst="rect">
            <a:avLst/>
          </a:prstGeom>
        </p:spPr>
      </p:pic>
    </p:spTree>
    <p:extLst>
      <p:ext uri="{BB962C8B-B14F-4D97-AF65-F5344CB8AC3E}">
        <p14:creationId xmlns:p14="http://schemas.microsoft.com/office/powerpoint/2010/main" val="1619501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tistik 2 s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userDrawn="1">
            <p:ph type="title" hasCustomPrompt="1"/>
          </p:nvPr>
        </p:nvSpPr>
        <p:spPr>
          <a:xfrm>
            <a:off x="365124" y="407201"/>
            <a:ext cx="11463713"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userDrawn="1">
            <p:ph type="body" sz="quarter" idx="12" hasCustomPrompt="1"/>
          </p:nvPr>
        </p:nvSpPr>
        <p:spPr>
          <a:xfrm>
            <a:off x="365125" y="993775"/>
            <a:ext cx="11463715"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userDrawn="1">
            <p:ph type="dt" sz="half" idx="24"/>
          </p:nvPr>
        </p:nvSpPr>
        <p:spPr/>
        <p:txBody>
          <a:bodyPr/>
          <a:lstStyle/>
          <a:p>
            <a:r>
              <a:rPr lang="sv-SE"/>
              <a:t>2020-05-27</a:t>
            </a:r>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userDrawn="1">
            <p:ph type="ftr" sz="quarter" idx="25"/>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userDrawn="1">
            <p:ph type="sldNum" sz="quarter" idx="26"/>
          </p:nvPr>
        </p:nvSpPr>
        <p:spPr/>
        <p:txBody>
          <a:bodyPr/>
          <a:lstStyle/>
          <a:p>
            <a:fld id="{AE086683-F536-42AB-ABBC-F4803DFE8DBC}" type="slidenum">
              <a:rPr lang="sv-SE" smtClean="0"/>
              <a:pPr/>
              <a:t>‹#›</a:t>
            </a:fld>
            <a:endParaRPr lang="sv-SE" dirty="0"/>
          </a:p>
        </p:txBody>
      </p:sp>
      <p:sp>
        <p:nvSpPr>
          <p:cNvPr id="13" name="Platshållare för text 12">
            <a:extLst>
              <a:ext uri="{FF2B5EF4-FFF2-40B4-BE49-F238E27FC236}">
                <a16:creationId xmlns:a16="http://schemas.microsoft.com/office/drawing/2014/main" id="{D5F14E9A-7122-4BC1-959F-1C085C1F504F}"/>
              </a:ext>
            </a:extLst>
          </p:cNvPr>
          <p:cNvSpPr>
            <a:spLocks noGrp="1"/>
          </p:cNvSpPr>
          <p:nvPr userDrawn="1">
            <p:ph type="body" sz="quarter" idx="28" hasCustomPrompt="1"/>
          </p:nvPr>
        </p:nvSpPr>
        <p:spPr>
          <a:xfrm>
            <a:off x="387650" y="3151188"/>
            <a:ext cx="54000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15" name="Platshållare för text 12">
            <a:extLst>
              <a:ext uri="{FF2B5EF4-FFF2-40B4-BE49-F238E27FC236}">
                <a16:creationId xmlns:a16="http://schemas.microsoft.com/office/drawing/2014/main" id="{C664C57C-696C-4CEC-B3D3-3D320251C5F9}"/>
              </a:ext>
            </a:extLst>
          </p:cNvPr>
          <p:cNvSpPr>
            <a:spLocks noGrp="1"/>
          </p:cNvSpPr>
          <p:nvPr userDrawn="1">
            <p:ph type="body" sz="quarter" idx="29" hasCustomPrompt="1"/>
          </p:nvPr>
        </p:nvSpPr>
        <p:spPr>
          <a:xfrm>
            <a:off x="387650" y="4893038"/>
            <a:ext cx="54000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48" name="Platshållare för text 12">
            <a:extLst>
              <a:ext uri="{FF2B5EF4-FFF2-40B4-BE49-F238E27FC236}">
                <a16:creationId xmlns:a16="http://schemas.microsoft.com/office/drawing/2014/main" id="{B05EFCF4-6A9C-473B-83DF-A1BDE13421CC}"/>
              </a:ext>
            </a:extLst>
          </p:cNvPr>
          <p:cNvSpPr>
            <a:spLocks noGrp="1"/>
          </p:cNvSpPr>
          <p:nvPr userDrawn="1">
            <p:ph type="body" sz="quarter" idx="48" hasCustomPrompt="1"/>
          </p:nvPr>
        </p:nvSpPr>
        <p:spPr>
          <a:xfrm>
            <a:off x="387650" y="2560638"/>
            <a:ext cx="54000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49" name="Platshållare för text 12">
            <a:extLst>
              <a:ext uri="{FF2B5EF4-FFF2-40B4-BE49-F238E27FC236}">
                <a16:creationId xmlns:a16="http://schemas.microsoft.com/office/drawing/2014/main" id="{DB46E94B-A662-4E5A-B6CD-A3C3373B84A3}"/>
              </a:ext>
            </a:extLst>
          </p:cNvPr>
          <p:cNvSpPr>
            <a:spLocks noGrp="1"/>
          </p:cNvSpPr>
          <p:nvPr userDrawn="1">
            <p:ph type="body" sz="quarter" idx="49" hasCustomPrompt="1"/>
          </p:nvPr>
        </p:nvSpPr>
        <p:spPr>
          <a:xfrm>
            <a:off x="387650" y="2163836"/>
            <a:ext cx="54000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63" name="Platshållare för text 12">
            <a:extLst>
              <a:ext uri="{FF2B5EF4-FFF2-40B4-BE49-F238E27FC236}">
                <a16:creationId xmlns:a16="http://schemas.microsoft.com/office/drawing/2014/main" id="{AD4D9D5A-914D-44D7-8590-46C1E7D4B722}"/>
              </a:ext>
            </a:extLst>
          </p:cNvPr>
          <p:cNvSpPr>
            <a:spLocks noGrp="1"/>
          </p:cNvSpPr>
          <p:nvPr>
            <p:ph type="body" sz="quarter" idx="54" hasCustomPrompt="1"/>
          </p:nvPr>
        </p:nvSpPr>
        <p:spPr>
          <a:xfrm>
            <a:off x="6419935" y="3151188"/>
            <a:ext cx="54000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64" name="Platshållare för text 12">
            <a:extLst>
              <a:ext uri="{FF2B5EF4-FFF2-40B4-BE49-F238E27FC236}">
                <a16:creationId xmlns:a16="http://schemas.microsoft.com/office/drawing/2014/main" id="{108F4D75-0A9A-4BCE-AC60-F4622172DA53}"/>
              </a:ext>
            </a:extLst>
          </p:cNvPr>
          <p:cNvSpPr>
            <a:spLocks noGrp="1"/>
          </p:cNvSpPr>
          <p:nvPr>
            <p:ph type="body" sz="quarter" idx="55" hasCustomPrompt="1"/>
          </p:nvPr>
        </p:nvSpPr>
        <p:spPr>
          <a:xfrm>
            <a:off x="6419935" y="4893038"/>
            <a:ext cx="54000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65" name="Platshållare för text 12">
            <a:extLst>
              <a:ext uri="{FF2B5EF4-FFF2-40B4-BE49-F238E27FC236}">
                <a16:creationId xmlns:a16="http://schemas.microsoft.com/office/drawing/2014/main" id="{7D0D3461-8DA7-451A-A63A-F48C0873F2B1}"/>
              </a:ext>
            </a:extLst>
          </p:cNvPr>
          <p:cNvSpPr>
            <a:spLocks noGrp="1"/>
          </p:cNvSpPr>
          <p:nvPr>
            <p:ph type="body" sz="quarter" idx="56" hasCustomPrompt="1"/>
          </p:nvPr>
        </p:nvSpPr>
        <p:spPr>
          <a:xfrm>
            <a:off x="6419935" y="2560638"/>
            <a:ext cx="54000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66" name="Platshållare för text 12">
            <a:extLst>
              <a:ext uri="{FF2B5EF4-FFF2-40B4-BE49-F238E27FC236}">
                <a16:creationId xmlns:a16="http://schemas.microsoft.com/office/drawing/2014/main" id="{BE054A31-A390-4DD3-88E5-1F9700037A5C}"/>
              </a:ext>
            </a:extLst>
          </p:cNvPr>
          <p:cNvSpPr>
            <a:spLocks noGrp="1"/>
          </p:cNvSpPr>
          <p:nvPr>
            <p:ph type="body" sz="quarter" idx="57" hasCustomPrompt="1"/>
          </p:nvPr>
        </p:nvSpPr>
        <p:spPr>
          <a:xfrm>
            <a:off x="6419935" y="2163836"/>
            <a:ext cx="54000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Tree>
    <p:extLst>
      <p:ext uri="{BB962C8B-B14F-4D97-AF65-F5344CB8AC3E}">
        <p14:creationId xmlns:p14="http://schemas.microsoft.com/office/powerpoint/2010/main" val="2236998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hasCustomPrompt="1"/>
          </p:nvPr>
        </p:nvSpPr>
        <p:spPr/>
        <p:txBody>
          <a:bodyPr/>
          <a:lstStyle>
            <a:lvl1pPr>
              <a:defRPr/>
            </a:lvl1pPr>
          </a:lstStyle>
          <a:p>
            <a:r>
              <a:rPr lang="sv-SE" dirty="0"/>
              <a:t>Rubrik, 40pt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r>
              <a:rPr lang="sv-SE"/>
              <a:t>2020-05-27</a:t>
            </a:r>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r>
              <a:rPr lang="sv-SE"/>
              <a:t>Sidfot</a:t>
            </a:r>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1932127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p>
            <a:r>
              <a:rPr lang="sv-SE"/>
              <a:t>2020-05-27</a:t>
            </a:r>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p:txBody>
          <a:bodyPr/>
          <a:lstStyle/>
          <a:p>
            <a:r>
              <a:rPr lang="sv-SE"/>
              <a:t>Sidfot</a:t>
            </a:r>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1800422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CAAECDB9-35A5-4381-96A8-2798BBC0EF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04031" y="238378"/>
            <a:ext cx="2330196" cy="6412992"/>
          </a:xfrm>
          <a:prstGeom prst="rect">
            <a:avLst/>
          </a:prstGeom>
        </p:spPr>
      </p:pic>
      <p:pic>
        <p:nvPicPr>
          <p:cNvPr id="20" name="Bildobjekt 19">
            <a:extLst>
              <a:ext uri="{FF2B5EF4-FFF2-40B4-BE49-F238E27FC236}">
                <a16:creationId xmlns:a16="http://schemas.microsoft.com/office/drawing/2014/main" id="{F9962BAE-18E7-43E5-8EB5-A50BD8A4663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471058" y="235997"/>
            <a:ext cx="2590005" cy="6411600"/>
          </a:xfrm>
          <a:prstGeom prst="rect">
            <a:avLst/>
          </a:prstGeom>
        </p:spPr>
      </p:pic>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65125" y="407201"/>
            <a:ext cx="9007475" cy="1522266"/>
          </a:xfrm>
          <a:noFill/>
        </p:spPr>
        <p:txBody>
          <a:bodyPr anchor="t" anchorCtr="0"/>
          <a:lstStyle>
            <a:lvl1pPr algn="l">
              <a:defRPr sz="5400">
                <a:solidFill>
                  <a:schemeClr val="tx1"/>
                </a:solidFill>
              </a:defRPr>
            </a:lvl1pPr>
          </a:lstStyle>
          <a:p>
            <a:r>
              <a:rPr lang="sv-SE" dirty="0"/>
              <a:t>Tack!</a:t>
            </a:r>
          </a:p>
        </p:txBody>
      </p:sp>
      <p:pic>
        <p:nvPicPr>
          <p:cNvPr id="12" name="Bildobjekt 11">
            <a:extLst>
              <a:ext uri="{FF2B5EF4-FFF2-40B4-BE49-F238E27FC236}">
                <a16:creationId xmlns:a16="http://schemas.microsoft.com/office/drawing/2014/main" id="{5C495190-66C4-406E-B42C-6FBF95962EC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180955" y="6107618"/>
            <a:ext cx="1645920" cy="355092"/>
          </a:xfrm>
          <a:prstGeom prst="rect">
            <a:avLst/>
          </a:prstGeom>
        </p:spPr>
      </p:pic>
      <p:sp>
        <p:nvSpPr>
          <p:cNvPr id="8" name="Underrubrik 2">
            <a:extLst>
              <a:ext uri="{FF2B5EF4-FFF2-40B4-BE49-F238E27FC236}">
                <a16:creationId xmlns:a16="http://schemas.microsoft.com/office/drawing/2014/main" id="{EA337356-7EDE-435B-86CB-0836B9F666A0}"/>
              </a:ext>
            </a:extLst>
          </p:cNvPr>
          <p:cNvSpPr>
            <a:spLocks noGrp="1"/>
          </p:cNvSpPr>
          <p:nvPr>
            <p:ph type="subTitle" idx="1" hasCustomPrompt="1"/>
          </p:nvPr>
        </p:nvSpPr>
        <p:spPr>
          <a:xfrm>
            <a:off x="365126" y="2600329"/>
            <a:ext cx="5730874" cy="466725"/>
          </a:xfrm>
        </p:spPr>
        <p:txBody>
          <a:bodyPr/>
          <a:lstStyle>
            <a:lvl1pPr marL="0" indent="0" algn="l">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info@akavia.se</a:t>
            </a:r>
          </a:p>
        </p:txBody>
      </p:sp>
      <p:sp>
        <p:nvSpPr>
          <p:cNvPr id="9" name="Platshållare för text 9">
            <a:extLst>
              <a:ext uri="{FF2B5EF4-FFF2-40B4-BE49-F238E27FC236}">
                <a16:creationId xmlns:a16="http://schemas.microsoft.com/office/drawing/2014/main" id="{F0AB3F80-7317-4289-8CD4-188683EB049E}"/>
              </a:ext>
            </a:extLst>
          </p:cNvPr>
          <p:cNvSpPr>
            <a:spLocks noGrp="1"/>
          </p:cNvSpPr>
          <p:nvPr>
            <p:ph type="body" sz="quarter" idx="11" hasCustomPrompt="1"/>
          </p:nvPr>
        </p:nvSpPr>
        <p:spPr>
          <a:xfrm>
            <a:off x="365126" y="3043233"/>
            <a:ext cx="5730874" cy="466725"/>
          </a:xfrm>
        </p:spPr>
        <p:txBody>
          <a:bodyPr/>
          <a:lstStyle>
            <a:lvl1pPr marL="0" indent="0">
              <a:buFontTx/>
              <a:buNone/>
              <a:defRPr>
                <a:solidFill>
                  <a:schemeClr val="tx2"/>
                </a:solidFill>
              </a:defRPr>
            </a:lvl1pPr>
            <a:lvl2pPr marL="514800" indent="0">
              <a:buNone/>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sv-SE" dirty="0"/>
              <a:t>akavia.se</a:t>
            </a:r>
          </a:p>
        </p:txBody>
      </p:sp>
    </p:spTree>
    <p:extLst>
      <p:ext uri="{BB962C8B-B14F-4D97-AF65-F5344CB8AC3E}">
        <p14:creationId xmlns:p14="http://schemas.microsoft.com/office/powerpoint/2010/main" val="17299681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Slut">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45D5BAF0-43F1-4836-86FE-BDE0E7BC04E1}"/>
              </a:ext>
            </a:extLst>
          </p:cNvPr>
          <p:cNvSpPr txBox="1"/>
          <p:nvPr userDrawn="1"/>
        </p:nvSpPr>
        <p:spPr>
          <a:xfrm>
            <a:off x="876300" y="1554641"/>
            <a:ext cx="10439400" cy="3748719"/>
          </a:xfrm>
          <a:prstGeom prst="rect">
            <a:avLst/>
          </a:prstGeom>
          <a:noFill/>
        </p:spPr>
        <p:txBody>
          <a:bodyPr wrap="square" rtlCol="0" anchor="ctr" anchorCtr="0">
            <a:spAutoFit/>
          </a:bodyPr>
          <a:lstStyle/>
          <a:p>
            <a:pPr algn="ctr">
              <a:lnSpc>
                <a:spcPct val="90000"/>
              </a:lnSpc>
            </a:pPr>
            <a:r>
              <a:rPr lang="sv-SE" sz="8500" b="0" dirty="0"/>
              <a:t>Sidor efter </a:t>
            </a:r>
            <a:br>
              <a:rPr lang="sv-SE" sz="8500" b="0" dirty="0"/>
            </a:br>
            <a:r>
              <a:rPr lang="sv-SE" sz="8500" b="0" dirty="0"/>
              <a:t>denna sida tillhör </a:t>
            </a:r>
            <a:br>
              <a:rPr lang="sv-SE" sz="8500" b="0" dirty="0"/>
            </a:br>
            <a:r>
              <a:rPr lang="sv-SE" sz="8500" b="0" dirty="0"/>
              <a:t>inte mallen.</a:t>
            </a:r>
          </a:p>
        </p:txBody>
      </p:sp>
    </p:spTree>
    <p:extLst>
      <p:ext uri="{BB962C8B-B14F-4D97-AF65-F5344CB8AC3E}">
        <p14:creationId xmlns:p14="http://schemas.microsoft.com/office/powerpoint/2010/main" val="3511779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Nytt avsnitt grå">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65125" y="298552"/>
            <a:ext cx="7693025" cy="777773"/>
          </a:xfrm>
        </p:spPr>
        <p:txBody>
          <a:bodyPr anchor="t" anchorCtr="0"/>
          <a:lstStyle>
            <a:lvl1pPr algn="l">
              <a:defRPr sz="5400">
                <a:solidFill>
                  <a:schemeClr val="bg1"/>
                </a:solidFill>
              </a:defRPr>
            </a:lvl1pPr>
          </a:lstStyle>
          <a:p>
            <a:r>
              <a:rPr lang="sv-SE" dirty="0"/>
              <a:t>Avsnitt, 54pt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365125" y="1077914"/>
            <a:ext cx="7693025" cy="1255711"/>
          </a:xfrm>
        </p:spPr>
        <p:txBody>
          <a:bodyPr anchor="t" anchorCtr="0"/>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28pt</a:t>
            </a:r>
          </a:p>
        </p:txBody>
      </p:sp>
      <p:pic>
        <p:nvPicPr>
          <p:cNvPr id="10" name="Bildobjekt 9">
            <a:extLst>
              <a:ext uri="{FF2B5EF4-FFF2-40B4-BE49-F238E27FC236}">
                <a16:creationId xmlns:a16="http://schemas.microsoft.com/office/drawing/2014/main" id="{AC1413DD-E967-46CE-8B11-A670B6CB0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 y="786028"/>
            <a:ext cx="12192002" cy="6080017"/>
          </a:xfrm>
          <a:prstGeom prst="rect">
            <a:avLst/>
          </a:prstGeom>
        </p:spPr>
      </p:pic>
    </p:spTree>
    <p:extLst>
      <p:ext uri="{BB962C8B-B14F-4D97-AF65-F5344CB8AC3E}">
        <p14:creationId xmlns:p14="http://schemas.microsoft.com/office/powerpoint/2010/main" val="204891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Nytt avsnitt orang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65125" y="298552"/>
            <a:ext cx="7693025" cy="777773"/>
          </a:xfrm>
        </p:spPr>
        <p:txBody>
          <a:bodyPr anchor="t" anchorCtr="0"/>
          <a:lstStyle>
            <a:lvl1pPr algn="l">
              <a:defRPr sz="5400">
                <a:solidFill>
                  <a:schemeClr val="bg1"/>
                </a:solidFill>
              </a:defRPr>
            </a:lvl1pPr>
          </a:lstStyle>
          <a:p>
            <a:r>
              <a:rPr lang="sv-SE" dirty="0"/>
              <a:t>Avsnitt, 54pt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365125" y="1077914"/>
            <a:ext cx="7693025" cy="1255711"/>
          </a:xfrm>
        </p:spPr>
        <p:txBody>
          <a:bodyPr anchor="t" anchorCtr="0"/>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28pt</a:t>
            </a:r>
          </a:p>
        </p:txBody>
      </p:sp>
      <p:pic>
        <p:nvPicPr>
          <p:cNvPr id="10" name="Bildobjekt 9">
            <a:extLst>
              <a:ext uri="{FF2B5EF4-FFF2-40B4-BE49-F238E27FC236}">
                <a16:creationId xmlns:a16="http://schemas.microsoft.com/office/drawing/2014/main" id="{AC1413DD-E967-46CE-8B11-A670B6CB0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 y="786028"/>
            <a:ext cx="12192002" cy="6080017"/>
          </a:xfrm>
          <a:prstGeom prst="rect">
            <a:avLst/>
          </a:prstGeom>
        </p:spPr>
      </p:pic>
    </p:spTree>
    <p:extLst>
      <p:ext uri="{BB962C8B-B14F-4D97-AF65-F5344CB8AC3E}">
        <p14:creationId xmlns:p14="http://schemas.microsoft.com/office/powerpoint/2010/main" val="3177692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Nytt avsnitt gul">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65125" y="298552"/>
            <a:ext cx="7693025" cy="777773"/>
          </a:xfrm>
        </p:spPr>
        <p:txBody>
          <a:bodyPr anchor="t" anchorCtr="0"/>
          <a:lstStyle>
            <a:lvl1pPr algn="l">
              <a:defRPr sz="5400">
                <a:solidFill>
                  <a:schemeClr val="bg1"/>
                </a:solidFill>
              </a:defRPr>
            </a:lvl1pPr>
          </a:lstStyle>
          <a:p>
            <a:r>
              <a:rPr lang="sv-SE" dirty="0"/>
              <a:t>Avsnitt, 54pt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365125" y="1077914"/>
            <a:ext cx="7693025" cy="1255711"/>
          </a:xfrm>
        </p:spPr>
        <p:txBody>
          <a:bodyPr anchor="t" anchorCtr="0"/>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28pt</a:t>
            </a:r>
          </a:p>
        </p:txBody>
      </p:sp>
      <p:pic>
        <p:nvPicPr>
          <p:cNvPr id="10" name="Bildobjekt 9">
            <a:extLst>
              <a:ext uri="{FF2B5EF4-FFF2-40B4-BE49-F238E27FC236}">
                <a16:creationId xmlns:a16="http://schemas.microsoft.com/office/drawing/2014/main" id="{AC1413DD-E967-46CE-8B11-A670B6CB0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 y="786028"/>
            <a:ext cx="12192002" cy="6080017"/>
          </a:xfrm>
          <a:prstGeom prst="rect">
            <a:avLst/>
          </a:prstGeom>
        </p:spPr>
      </p:pic>
    </p:spTree>
    <p:extLst>
      <p:ext uri="{BB962C8B-B14F-4D97-AF65-F5344CB8AC3E}">
        <p14:creationId xmlns:p14="http://schemas.microsoft.com/office/powerpoint/2010/main" val="4146175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Nytt avsnitt klarblå">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65125" y="298552"/>
            <a:ext cx="7693025" cy="777773"/>
          </a:xfrm>
        </p:spPr>
        <p:txBody>
          <a:bodyPr anchor="t" anchorCtr="0"/>
          <a:lstStyle>
            <a:lvl1pPr algn="l">
              <a:defRPr sz="5400">
                <a:solidFill>
                  <a:schemeClr val="bg1"/>
                </a:solidFill>
              </a:defRPr>
            </a:lvl1pPr>
          </a:lstStyle>
          <a:p>
            <a:r>
              <a:rPr lang="sv-SE" dirty="0"/>
              <a:t>Avsnitt, 54pt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365125" y="1077914"/>
            <a:ext cx="7693025" cy="1255711"/>
          </a:xfrm>
        </p:spPr>
        <p:txBody>
          <a:bodyPr anchor="t" anchorCtr="0"/>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28pt</a:t>
            </a:r>
          </a:p>
        </p:txBody>
      </p:sp>
      <p:pic>
        <p:nvPicPr>
          <p:cNvPr id="10" name="Bildobjekt 9">
            <a:extLst>
              <a:ext uri="{FF2B5EF4-FFF2-40B4-BE49-F238E27FC236}">
                <a16:creationId xmlns:a16="http://schemas.microsoft.com/office/drawing/2014/main" id="{AC1413DD-E967-46CE-8B11-A670B6CB0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 y="786028"/>
            <a:ext cx="12192002" cy="6080017"/>
          </a:xfrm>
          <a:prstGeom prst="rect">
            <a:avLst/>
          </a:prstGeom>
        </p:spPr>
      </p:pic>
    </p:spTree>
    <p:extLst>
      <p:ext uri="{BB962C8B-B14F-4D97-AF65-F5344CB8AC3E}">
        <p14:creationId xmlns:p14="http://schemas.microsoft.com/office/powerpoint/2010/main" val="1622524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Nytt avsnitt ljusblå">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65125" y="298552"/>
            <a:ext cx="7693025" cy="777773"/>
          </a:xfrm>
        </p:spPr>
        <p:txBody>
          <a:bodyPr anchor="t" anchorCtr="0"/>
          <a:lstStyle>
            <a:lvl1pPr algn="l">
              <a:defRPr sz="5400">
                <a:solidFill>
                  <a:schemeClr val="bg1"/>
                </a:solidFill>
              </a:defRPr>
            </a:lvl1pPr>
          </a:lstStyle>
          <a:p>
            <a:r>
              <a:rPr lang="sv-SE" dirty="0"/>
              <a:t>Avsnitt, 54pt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365125" y="1077914"/>
            <a:ext cx="7693025" cy="1255711"/>
          </a:xfrm>
        </p:spPr>
        <p:txBody>
          <a:bodyPr anchor="t" anchorCtr="0"/>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28pt</a:t>
            </a:r>
          </a:p>
        </p:txBody>
      </p:sp>
      <p:pic>
        <p:nvPicPr>
          <p:cNvPr id="10" name="Bildobjekt 9">
            <a:extLst>
              <a:ext uri="{FF2B5EF4-FFF2-40B4-BE49-F238E27FC236}">
                <a16:creationId xmlns:a16="http://schemas.microsoft.com/office/drawing/2014/main" id="{AC1413DD-E967-46CE-8B11-A670B6CB0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 y="786028"/>
            <a:ext cx="12192002" cy="6080017"/>
          </a:xfrm>
          <a:prstGeom prst="rect">
            <a:avLst/>
          </a:prstGeom>
        </p:spPr>
      </p:pic>
    </p:spTree>
    <p:extLst>
      <p:ext uri="{BB962C8B-B14F-4D97-AF65-F5344CB8AC3E}">
        <p14:creationId xmlns:p14="http://schemas.microsoft.com/office/powerpoint/2010/main" val="2298979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6096001" y="407201"/>
            <a:ext cx="5730874" cy="504825"/>
          </a:xfrm>
        </p:spPr>
        <p:txBody>
          <a:bodyPr/>
          <a:lstStyle>
            <a:lvl1pPr>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6096000" y="993775"/>
            <a:ext cx="5730875" cy="576263"/>
          </a:xfrm>
        </p:spPr>
        <p:txBody>
          <a:bodyPr/>
          <a:lstStyle>
            <a:lvl1pPr marL="0" indent="0">
              <a:buFontTx/>
              <a:buNone/>
              <a:defRPr sz="2800">
                <a:solidFill>
                  <a:schemeClr val="tx2"/>
                </a:solidFill>
              </a:defRPr>
            </a:lvl1pPr>
          </a:lstStyle>
          <a:p>
            <a:pPr lvl="0"/>
            <a:r>
              <a:rPr lang="sv-SE" dirty="0"/>
              <a:t>Underrubrik, 28pt</a:t>
            </a:r>
          </a:p>
        </p:txBody>
      </p:sp>
      <p:sp>
        <p:nvSpPr>
          <p:cNvPr id="22" name="Platshållare för text 21">
            <a:extLst>
              <a:ext uri="{FF2B5EF4-FFF2-40B4-BE49-F238E27FC236}">
                <a16:creationId xmlns:a16="http://schemas.microsoft.com/office/drawing/2014/main" id="{9C38F87F-9227-4456-B8D0-72C76EB4579E}"/>
              </a:ext>
            </a:extLst>
          </p:cNvPr>
          <p:cNvSpPr>
            <a:spLocks noGrp="1"/>
          </p:cNvSpPr>
          <p:nvPr>
            <p:ph type="body" sz="quarter" idx="11" hasCustomPrompt="1"/>
          </p:nvPr>
        </p:nvSpPr>
        <p:spPr>
          <a:xfrm>
            <a:off x="6096000" y="1990726"/>
            <a:ext cx="5730874" cy="3543300"/>
          </a:xfrm>
        </p:spPr>
        <p:txBody>
          <a:body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0" y="-1"/>
            <a:ext cx="5400000" cy="6858000"/>
          </a:xfrm>
          <a:solidFill>
            <a:schemeClr val="tx2">
              <a:lumMod val="20000"/>
              <a:lumOff val="80000"/>
            </a:schemeClr>
          </a:solidFill>
        </p:spPr>
        <p:txBody>
          <a:bodyPr tIns="180000"/>
          <a:lstStyle>
            <a:lvl1pPr marL="0" indent="0" algn="ctr">
              <a:buFontTx/>
              <a:buNone/>
              <a:defRPr sz="1800"/>
            </a:lvl1pPr>
          </a:lstStyle>
          <a:p>
            <a:r>
              <a:rPr lang="sv-SE" dirty="0"/>
              <a:t>Klicka på ikonen för att lägga till bild</a:t>
            </a:r>
          </a:p>
        </p:txBody>
      </p:sp>
    </p:spTree>
    <p:extLst>
      <p:ext uri="{BB962C8B-B14F-4D97-AF65-F5344CB8AC3E}">
        <p14:creationId xmlns:p14="http://schemas.microsoft.com/office/powerpoint/2010/main" val="2153552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365125" y="407201"/>
            <a:ext cx="11461750" cy="1214438"/>
          </a:xfrm>
          <a:prstGeom prst="rect">
            <a:avLst/>
          </a:prstGeom>
        </p:spPr>
        <p:txBody>
          <a:bodyPr vert="horz" lIns="0" tIns="0" rIns="0" bIns="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365125" y="1990726"/>
            <a:ext cx="11461750" cy="354330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6</a:t>
            </a:r>
          </a:p>
          <a:p>
            <a:pPr lvl="6"/>
            <a:r>
              <a:rPr lang="sv-SE" dirty="0"/>
              <a:t>Nivå 7</a:t>
            </a:r>
          </a:p>
          <a:p>
            <a:pPr lvl="7"/>
            <a:r>
              <a:rPr lang="sv-SE" dirty="0"/>
              <a:t>Nivå 8</a:t>
            </a:r>
          </a:p>
          <a:p>
            <a:pPr lvl="8"/>
            <a:r>
              <a:rPr lang="sv-SE" dirty="0"/>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5682000" y="6330159"/>
            <a:ext cx="828000" cy="180000"/>
          </a:xfrm>
          <a:prstGeom prst="rect">
            <a:avLst/>
          </a:prstGeom>
        </p:spPr>
        <p:txBody>
          <a:bodyPr vert="horz" lIns="0" tIns="0" rIns="0" bIns="0" rtlCol="0" anchor="t" anchorCtr="0">
            <a:noAutofit/>
          </a:bodyPr>
          <a:lstStyle>
            <a:lvl1pPr algn="l">
              <a:defRPr sz="1000">
                <a:solidFill>
                  <a:schemeClr val="tx1"/>
                </a:solidFill>
              </a:defRPr>
            </a:lvl1pPr>
          </a:lstStyle>
          <a:p>
            <a:r>
              <a:rPr lang="sv-SE"/>
              <a:t>2020-05-27</a:t>
            </a:r>
            <a:endParaRPr lang="sv-SE" dirty="0"/>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1215890" y="6330588"/>
            <a:ext cx="4266000" cy="180000"/>
          </a:xfrm>
          <a:prstGeom prst="rect">
            <a:avLst/>
          </a:prstGeom>
        </p:spPr>
        <p:txBody>
          <a:bodyPr vert="horz" lIns="0" tIns="0" rIns="0" bIns="0" rtlCol="0" anchor="t" anchorCtr="0">
            <a:noAutofit/>
          </a:bodyPr>
          <a:lstStyle>
            <a:lvl1pPr algn="l">
              <a:defRPr sz="1000">
                <a:solidFill>
                  <a:schemeClr val="tx1"/>
                </a:solidFill>
              </a:defRPr>
            </a:lvl1pPr>
          </a:lstStyle>
          <a:p>
            <a:r>
              <a:rPr lang="sv-SE"/>
              <a:t>Sidfot</a:t>
            </a:r>
            <a:endParaRPr lang="sv-SE" dirty="0"/>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365125" y="6330588"/>
            <a:ext cx="648000" cy="180000"/>
          </a:xfrm>
          <a:prstGeom prst="rect">
            <a:avLst/>
          </a:prstGeom>
        </p:spPr>
        <p:txBody>
          <a:bodyPr vert="horz" lIns="0" tIns="0" rIns="0" bIns="0" rtlCol="0" anchor="t" anchorCtr="0">
            <a:noAutofit/>
          </a:bodyPr>
          <a:lstStyle>
            <a:lvl1pPr algn="l">
              <a:defRPr sz="1000">
                <a:solidFill>
                  <a:schemeClr val="tx1"/>
                </a:solidFill>
              </a:defRPr>
            </a:lvl1pPr>
          </a:lstStyle>
          <a:p>
            <a:fld id="{AE086683-F536-42AB-ABBC-F4803DFE8DBC}" type="slidenum">
              <a:rPr lang="sv-SE" smtClean="0"/>
              <a:pPr/>
              <a:t>‹#›</a:t>
            </a:fld>
            <a:endParaRPr lang="sv-SE" dirty="0"/>
          </a:p>
        </p:txBody>
      </p:sp>
      <p:pic>
        <p:nvPicPr>
          <p:cNvPr id="13" name="Bildobjekt 12">
            <a:extLst>
              <a:ext uri="{FF2B5EF4-FFF2-40B4-BE49-F238E27FC236}">
                <a16:creationId xmlns:a16="http://schemas.microsoft.com/office/drawing/2014/main" id="{7C43B842-483D-4476-B827-E3D2073CE185}"/>
              </a:ext>
            </a:extLst>
          </p:cNvPr>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11043919" y="6127622"/>
            <a:ext cx="792480" cy="527304"/>
          </a:xfrm>
          <a:prstGeom prst="rect">
            <a:avLst/>
          </a:prstGeom>
        </p:spPr>
      </p:pic>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58" r:id="rId1"/>
    <p:sldLayoutId id="2147483660" r:id="rId2"/>
    <p:sldLayoutId id="2147483661" r:id="rId3"/>
    <p:sldLayoutId id="2147483662" r:id="rId4"/>
    <p:sldLayoutId id="2147483649" r:id="rId5"/>
    <p:sldLayoutId id="2147483664" r:id="rId6"/>
    <p:sldLayoutId id="2147483665" r:id="rId7"/>
    <p:sldLayoutId id="2147483663" r:id="rId8"/>
    <p:sldLayoutId id="2147483666" r:id="rId9"/>
    <p:sldLayoutId id="2147483668" r:id="rId10"/>
    <p:sldLayoutId id="2147483667" r:id="rId11"/>
    <p:sldLayoutId id="2147483669" r:id="rId12"/>
    <p:sldLayoutId id="2147483670" r:id="rId13"/>
    <p:sldLayoutId id="2147483671" r:id="rId14"/>
    <p:sldLayoutId id="2147483672" r:id="rId15"/>
    <p:sldLayoutId id="2147483673" r:id="rId16"/>
    <p:sldLayoutId id="2147483674" r:id="rId17"/>
    <p:sldLayoutId id="2147483687" r:id="rId18"/>
    <p:sldLayoutId id="2147483688" r:id="rId19"/>
    <p:sldLayoutId id="2147483675" r:id="rId20"/>
    <p:sldLayoutId id="2147483689" r:id="rId21"/>
    <p:sldLayoutId id="2147483676" r:id="rId22"/>
    <p:sldLayoutId id="2147483677" r:id="rId23"/>
    <p:sldLayoutId id="2147483679" r:id="rId24"/>
    <p:sldLayoutId id="2147483680" r:id="rId25"/>
    <p:sldLayoutId id="2147483681" r:id="rId26"/>
    <p:sldLayoutId id="2147483690" r:id="rId27"/>
    <p:sldLayoutId id="2147483691" r:id="rId28"/>
    <p:sldLayoutId id="2147483692" r:id="rId29"/>
    <p:sldLayoutId id="2147483693" r:id="rId30"/>
    <p:sldLayoutId id="2147483654" r:id="rId31"/>
    <p:sldLayoutId id="2147483655" r:id="rId32"/>
    <p:sldLayoutId id="2147483659" r:id="rId33"/>
    <p:sldLayoutId id="2147483678" r:id="rId34"/>
  </p:sldLayoutIdLst>
  <p:hf sldNum="0"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475200" indent="-4752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990000" indent="-4752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504800" indent="-475200" algn="l" defTabSz="914400" rtl="0" eaLnBrk="1" latinLnBrk="0" hangingPunct="1">
        <a:lnSpc>
          <a:spcPct val="90000"/>
        </a:lnSpc>
        <a:spcBef>
          <a:spcPts val="500"/>
        </a:spcBef>
        <a:buSzPct val="80000"/>
        <a:buFont typeface="Arial" panose="020B0604020202020204" pitchFamily="34" charset="0"/>
        <a:buChar char="•"/>
        <a:defRPr sz="2400" kern="1200">
          <a:solidFill>
            <a:schemeClr val="tx1"/>
          </a:solidFill>
          <a:latin typeface="+mn-lt"/>
          <a:ea typeface="+mn-ea"/>
          <a:cs typeface="+mn-cs"/>
        </a:defRPr>
      </a:lvl3pPr>
      <a:lvl4pPr marL="2019600" indent="-4752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4pPr>
      <a:lvl5pPr marL="2534400" indent="-4752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5pPr>
      <a:lvl6pPr marL="3049200" indent="-4752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6pPr>
      <a:lvl7pPr marL="3564000" indent="-4752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7pPr>
      <a:lvl8pPr marL="4078800" indent="-4752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8pPr>
      <a:lvl9pPr marL="4593600" indent="-4752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230" userDrawn="1">
          <p15:clr>
            <a:srgbClr val="F26B43"/>
          </p15:clr>
        </p15:guide>
        <p15:guide id="3" pos="7450" userDrawn="1">
          <p15:clr>
            <a:srgbClr val="F26B43"/>
          </p15:clr>
        </p15:guide>
        <p15:guide id="4" orient="horz" pos="2160" userDrawn="1">
          <p15:clr>
            <a:srgbClr val="F26B43"/>
          </p15:clr>
        </p15:guide>
        <p15:guide id="5" orient="horz" pos="250" userDrawn="1">
          <p15:clr>
            <a:srgbClr val="F26B43"/>
          </p15:clr>
        </p15:guide>
        <p15:guide id="6" orient="horz" pos="4065" userDrawn="1">
          <p15:clr>
            <a:srgbClr val="F26B43"/>
          </p15:clr>
        </p15:guide>
        <p15:guide id="7" orient="horz" pos="3486" userDrawn="1">
          <p15:clr>
            <a:srgbClr val="F26B43"/>
          </p15:clr>
        </p15:guide>
        <p15:guide id="8" orient="horz" pos="124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2.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hyperlink" Target="http://www.akavia.se/medlemskapet/formaner/verktyg/lonestatistik/"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32.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 name="textruta 40">
            <a:extLst>
              <a:ext uri="{FF2B5EF4-FFF2-40B4-BE49-F238E27FC236}">
                <a16:creationId xmlns:a16="http://schemas.microsoft.com/office/drawing/2014/main" id="{5B551FCE-C1C2-4539-AEA9-35C877B3D436}"/>
              </a:ext>
            </a:extLst>
          </p:cNvPr>
          <p:cNvSpPr txBox="1"/>
          <p:nvPr/>
        </p:nvSpPr>
        <p:spPr>
          <a:xfrm>
            <a:off x="365125" y="404368"/>
            <a:ext cx="10093127" cy="1107996"/>
          </a:xfrm>
          <a:prstGeom prst="rect">
            <a:avLst/>
          </a:prstGeom>
          <a:noFill/>
        </p:spPr>
        <p:txBody>
          <a:bodyPr wrap="square" lIns="0" tIns="0" rIns="0" bIns="0" rtlCol="0">
            <a:spAutoFit/>
          </a:bodyPr>
          <a:lstStyle/>
          <a:p>
            <a:pPr>
              <a:lnSpc>
                <a:spcPct val="90000"/>
              </a:lnSpc>
            </a:pPr>
            <a:r>
              <a:rPr lang="sv-SE" sz="4000" dirty="0"/>
              <a:t>Instruktioner</a:t>
            </a:r>
            <a:br>
              <a:rPr lang="sv-SE" sz="4000" dirty="0"/>
            </a:br>
            <a:r>
              <a:rPr lang="sv-SE" sz="4000" dirty="0"/>
              <a:t>Dold sida, visas inte vid utskrift</a:t>
            </a:r>
          </a:p>
        </p:txBody>
      </p:sp>
      <p:sp>
        <p:nvSpPr>
          <p:cNvPr id="42" name="textruta 41">
            <a:extLst>
              <a:ext uri="{FF2B5EF4-FFF2-40B4-BE49-F238E27FC236}">
                <a16:creationId xmlns:a16="http://schemas.microsoft.com/office/drawing/2014/main" id="{07A9334A-9893-4ACA-8222-ECE818870201}"/>
              </a:ext>
            </a:extLst>
          </p:cNvPr>
          <p:cNvSpPr txBox="1"/>
          <p:nvPr/>
        </p:nvSpPr>
        <p:spPr>
          <a:xfrm>
            <a:off x="380368" y="1821024"/>
            <a:ext cx="1084414" cy="215444"/>
          </a:xfrm>
          <a:prstGeom prst="rect">
            <a:avLst/>
          </a:prstGeom>
          <a:noFill/>
        </p:spPr>
        <p:txBody>
          <a:bodyPr wrap="square" lIns="0" tIns="0" rIns="0" bIns="0" rtlCol="0">
            <a:spAutoFit/>
          </a:bodyPr>
          <a:lstStyle/>
          <a:p>
            <a:r>
              <a:rPr lang="sv-SE" sz="1400" dirty="0">
                <a:latin typeface="+mj-lt"/>
              </a:rPr>
              <a:t>Mallsidor</a:t>
            </a:r>
          </a:p>
        </p:txBody>
      </p:sp>
      <p:pic>
        <p:nvPicPr>
          <p:cNvPr id="43" name="Bildobjekt 42">
            <a:extLst>
              <a:ext uri="{FF2B5EF4-FFF2-40B4-BE49-F238E27FC236}">
                <a16:creationId xmlns:a16="http://schemas.microsoft.com/office/drawing/2014/main" id="{4EB8E2D2-FC3B-4D18-B542-8598CBFB4F8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91172" y="2467368"/>
            <a:ext cx="2310801" cy="3638436"/>
          </a:xfrm>
          <a:prstGeom prst="rect">
            <a:avLst/>
          </a:prstGeom>
          <a:ln>
            <a:solidFill>
              <a:schemeClr val="tx1">
                <a:lumMod val="50000"/>
                <a:lumOff val="50000"/>
              </a:schemeClr>
            </a:solidFill>
          </a:ln>
        </p:spPr>
      </p:pic>
      <p:pic>
        <p:nvPicPr>
          <p:cNvPr id="44" name="Bildobjekt 43">
            <a:extLst>
              <a:ext uri="{FF2B5EF4-FFF2-40B4-BE49-F238E27FC236}">
                <a16:creationId xmlns:a16="http://schemas.microsoft.com/office/drawing/2014/main" id="{F3250939-53C5-4970-B5FB-3FB4B1596824}"/>
              </a:ext>
            </a:extLst>
          </p:cNvPr>
          <p:cNvPicPr>
            <a:picLocks noChangeAspect="1"/>
          </p:cNvPicPr>
          <p:nvPr/>
        </p:nvPicPr>
        <p:blipFill rotWithShape="1">
          <a:blip r:embed="rId3">
            <a:extLst>
              <a:ext uri="{28A0092B-C50C-407E-A947-70E740481C1C}">
                <a14:useLocalDpi xmlns:a14="http://schemas.microsoft.com/office/drawing/2010/main" val="0"/>
              </a:ext>
            </a:extLst>
          </a:blip>
          <a:srcRect b="-3285"/>
          <a:stretch/>
        </p:blipFill>
        <p:spPr>
          <a:xfrm>
            <a:off x="383772" y="2976188"/>
            <a:ext cx="1593069" cy="824671"/>
          </a:xfrm>
          <a:prstGeom prst="rect">
            <a:avLst/>
          </a:prstGeom>
          <a:ln>
            <a:solidFill>
              <a:schemeClr val="tx1">
                <a:lumMod val="50000"/>
                <a:lumOff val="50000"/>
              </a:schemeClr>
            </a:solidFill>
          </a:ln>
        </p:spPr>
      </p:pic>
      <p:sp>
        <p:nvSpPr>
          <p:cNvPr id="45" name="textruta 44">
            <a:extLst>
              <a:ext uri="{FF2B5EF4-FFF2-40B4-BE49-F238E27FC236}">
                <a16:creationId xmlns:a16="http://schemas.microsoft.com/office/drawing/2014/main" id="{BB0C996B-C83B-4652-8154-B7BD0600E020}"/>
              </a:ext>
            </a:extLst>
          </p:cNvPr>
          <p:cNvSpPr txBox="1"/>
          <p:nvPr/>
        </p:nvSpPr>
        <p:spPr>
          <a:xfrm>
            <a:off x="377048" y="2145047"/>
            <a:ext cx="780629" cy="474398"/>
          </a:xfrm>
          <a:prstGeom prst="rect">
            <a:avLst/>
          </a:prstGeom>
          <a:noFill/>
        </p:spPr>
        <p:txBody>
          <a:bodyPr wrap="square" lIns="0" tIns="0" rIns="0" bIns="0" rtlCol="0">
            <a:spAutoFit/>
          </a:bodyPr>
          <a:lstStyle/>
          <a:p>
            <a:r>
              <a:rPr lang="sv-SE" sz="1000" b="1" dirty="0"/>
              <a:t>1. Ny bild,</a:t>
            </a:r>
            <a:r>
              <a:rPr lang="sv-SE" sz="1000" dirty="0"/>
              <a:t> visar samtliga layoutsidor. </a:t>
            </a:r>
          </a:p>
        </p:txBody>
      </p:sp>
      <p:sp>
        <p:nvSpPr>
          <p:cNvPr id="46" name="textruta 45">
            <a:extLst>
              <a:ext uri="{FF2B5EF4-FFF2-40B4-BE49-F238E27FC236}">
                <a16:creationId xmlns:a16="http://schemas.microsoft.com/office/drawing/2014/main" id="{8FE090DD-7134-4181-A64B-A57973B90CB0}"/>
              </a:ext>
            </a:extLst>
          </p:cNvPr>
          <p:cNvSpPr txBox="1"/>
          <p:nvPr/>
        </p:nvSpPr>
        <p:spPr>
          <a:xfrm>
            <a:off x="1287007" y="2145047"/>
            <a:ext cx="993420" cy="474398"/>
          </a:xfrm>
          <a:prstGeom prst="rect">
            <a:avLst/>
          </a:prstGeom>
          <a:noFill/>
        </p:spPr>
        <p:txBody>
          <a:bodyPr wrap="square" lIns="0" tIns="0" rIns="0" bIns="0" rtlCol="0">
            <a:spAutoFit/>
          </a:bodyPr>
          <a:lstStyle/>
          <a:p>
            <a:r>
              <a:rPr lang="sv-SE" sz="1000" b="1" dirty="0"/>
              <a:t>2. Layout,</a:t>
            </a:r>
            <a:r>
              <a:rPr lang="sv-SE" sz="1000" dirty="0"/>
              <a:t> byter befintlig sidas utseende.</a:t>
            </a:r>
          </a:p>
        </p:txBody>
      </p:sp>
      <p:sp>
        <p:nvSpPr>
          <p:cNvPr id="47" name="textruta 46">
            <a:extLst>
              <a:ext uri="{FF2B5EF4-FFF2-40B4-BE49-F238E27FC236}">
                <a16:creationId xmlns:a16="http://schemas.microsoft.com/office/drawing/2014/main" id="{BC384261-87A6-44D4-8033-A047B3F92942}"/>
              </a:ext>
            </a:extLst>
          </p:cNvPr>
          <p:cNvSpPr txBox="1"/>
          <p:nvPr/>
        </p:nvSpPr>
        <p:spPr>
          <a:xfrm>
            <a:off x="377050" y="3941557"/>
            <a:ext cx="1589959" cy="1013901"/>
          </a:xfrm>
          <a:prstGeom prst="rect">
            <a:avLst/>
          </a:prstGeom>
          <a:noFill/>
        </p:spPr>
        <p:txBody>
          <a:bodyPr wrap="square" lIns="0" tIns="0" rIns="0" bIns="0" rtlCol="0">
            <a:noAutofit/>
          </a:bodyPr>
          <a:lstStyle/>
          <a:p>
            <a:r>
              <a:rPr lang="sv-SE" sz="1000" b="1" dirty="0"/>
              <a:t>3. Återställ,</a:t>
            </a:r>
            <a:r>
              <a:rPr lang="sv-SE" sz="1000" dirty="0"/>
              <a:t> bilden visas </a:t>
            </a:r>
            <a:br>
              <a:rPr lang="sv-SE" sz="1000" dirty="0"/>
            </a:br>
            <a:r>
              <a:rPr lang="sv-SE" sz="1000" dirty="0"/>
              <a:t>i ursprungligt utseende. Används tex. för att få tillbaka punktlista om </a:t>
            </a:r>
            <a:br>
              <a:rPr lang="sv-SE" sz="1000" dirty="0"/>
            </a:br>
            <a:r>
              <a:rPr lang="sv-SE" sz="1000" dirty="0"/>
              <a:t>man tagit bort punkten. </a:t>
            </a:r>
          </a:p>
        </p:txBody>
      </p:sp>
      <p:cxnSp>
        <p:nvCxnSpPr>
          <p:cNvPr id="48" name="Rak pilkoppling 47">
            <a:extLst>
              <a:ext uri="{FF2B5EF4-FFF2-40B4-BE49-F238E27FC236}">
                <a16:creationId xmlns:a16="http://schemas.microsoft.com/office/drawing/2014/main" id="{3679A127-C4F5-4DBE-93F1-0280EA6EB5D1}"/>
              </a:ext>
            </a:extLst>
          </p:cNvPr>
          <p:cNvCxnSpPr>
            <a:cxnSpLocks/>
          </p:cNvCxnSpPr>
          <p:nvPr/>
        </p:nvCxnSpPr>
        <p:spPr>
          <a:xfrm rot="5400000">
            <a:off x="504192" y="2802514"/>
            <a:ext cx="328827" cy="1"/>
          </a:xfrm>
          <a:prstGeom prst="straightConnector1">
            <a:avLst/>
          </a:prstGeom>
          <a:ln w="952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textruta 48">
            <a:extLst>
              <a:ext uri="{FF2B5EF4-FFF2-40B4-BE49-F238E27FC236}">
                <a16:creationId xmlns:a16="http://schemas.microsoft.com/office/drawing/2014/main" id="{0FC55204-8533-4D61-8021-A4AC28C26CED}"/>
              </a:ext>
            </a:extLst>
          </p:cNvPr>
          <p:cNvSpPr txBox="1"/>
          <p:nvPr/>
        </p:nvSpPr>
        <p:spPr>
          <a:xfrm>
            <a:off x="5749015" y="2156936"/>
            <a:ext cx="1532121" cy="474398"/>
          </a:xfrm>
          <a:prstGeom prst="rect">
            <a:avLst/>
          </a:prstGeom>
          <a:noFill/>
        </p:spPr>
        <p:txBody>
          <a:bodyPr wrap="square" lIns="0" tIns="0" rIns="0" bIns="0" rtlCol="0">
            <a:spAutoFit/>
          </a:bodyPr>
          <a:lstStyle/>
          <a:p>
            <a:r>
              <a:rPr lang="sv-SE" sz="1000" dirty="0"/>
              <a:t>Objekt färgsätts med de</a:t>
            </a:r>
            <a:r>
              <a:rPr lang="sv-SE" sz="1000" b="1" dirty="0"/>
              <a:t> </a:t>
            </a:r>
            <a:r>
              <a:rPr lang="sv-SE" sz="1000" dirty="0"/>
              <a:t>inringade färgerna som följer vår grafiska profil.</a:t>
            </a:r>
          </a:p>
        </p:txBody>
      </p:sp>
      <p:sp>
        <p:nvSpPr>
          <p:cNvPr id="50" name="textruta 49">
            <a:extLst>
              <a:ext uri="{FF2B5EF4-FFF2-40B4-BE49-F238E27FC236}">
                <a16:creationId xmlns:a16="http://schemas.microsoft.com/office/drawing/2014/main" id="{E618553E-77E4-47B3-A753-3E59D2F1B878}"/>
              </a:ext>
            </a:extLst>
          </p:cNvPr>
          <p:cNvSpPr txBox="1"/>
          <p:nvPr/>
        </p:nvSpPr>
        <p:spPr>
          <a:xfrm>
            <a:off x="5749015" y="1832913"/>
            <a:ext cx="1084414" cy="215444"/>
          </a:xfrm>
          <a:prstGeom prst="rect">
            <a:avLst/>
          </a:prstGeom>
          <a:noFill/>
        </p:spPr>
        <p:txBody>
          <a:bodyPr wrap="square" lIns="0" tIns="0" rIns="0" bIns="0" rtlCol="0">
            <a:spAutoFit/>
          </a:bodyPr>
          <a:lstStyle/>
          <a:p>
            <a:r>
              <a:rPr lang="sv-SE" sz="1400" dirty="0">
                <a:latin typeface="+mj-lt"/>
              </a:rPr>
              <a:t>Temafärger</a:t>
            </a:r>
          </a:p>
        </p:txBody>
      </p:sp>
      <p:cxnSp>
        <p:nvCxnSpPr>
          <p:cNvPr id="51" name="Rak pilkoppling 21">
            <a:extLst>
              <a:ext uri="{FF2B5EF4-FFF2-40B4-BE49-F238E27FC236}">
                <a16:creationId xmlns:a16="http://schemas.microsoft.com/office/drawing/2014/main" id="{C1D1BC76-63B6-4D04-BE60-15B35F493FA4}"/>
              </a:ext>
            </a:extLst>
          </p:cNvPr>
          <p:cNvCxnSpPr>
            <a:cxnSpLocks/>
          </p:cNvCxnSpPr>
          <p:nvPr/>
        </p:nvCxnSpPr>
        <p:spPr>
          <a:xfrm rot="5400000">
            <a:off x="1300370" y="2802514"/>
            <a:ext cx="328827" cy="1"/>
          </a:xfrm>
          <a:prstGeom prst="straightConnector1">
            <a:avLst/>
          </a:prstGeom>
          <a:ln w="952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textruta 51">
            <a:extLst>
              <a:ext uri="{FF2B5EF4-FFF2-40B4-BE49-F238E27FC236}">
                <a16:creationId xmlns:a16="http://schemas.microsoft.com/office/drawing/2014/main" id="{C9F76089-A0D8-4B08-8DFE-03C421BACEC8}"/>
              </a:ext>
            </a:extLst>
          </p:cNvPr>
          <p:cNvSpPr txBox="1"/>
          <p:nvPr/>
        </p:nvSpPr>
        <p:spPr>
          <a:xfrm>
            <a:off x="2779033" y="2145047"/>
            <a:ext cx="2310800" cy="153888"/>
          </a:xfrm>
          <a:prstGeom prst="rect">
            <a:avLst/>
          </a:prstGeom>
          <a:noFill/>
        </p:spPr>
        <p:txBody>
          <a:bodyPr wrap="square" lIns="0" tIns="0" rIns="0" bIns="0" rtlCol="0">
            <a:spAutoFit/>
          </a:bodyPr>
          <a:lstStyle/>
          <a:p>
            <a:r>
              <a:rPr lang="sv-SE" sz="1000" dirty="0"/>
              <a:t>Exempel på befintliga layouter i mallen</a:t>
            </a:r>
          </a:p>
        </p:txBody>
      </p:sp>
      <p:cxnSp>
        <p:nvCxnSpPr>
          <p:cNvPr id="53" name="Koppling: vinklad 23">
            <a:extLst>
              <a:ext uri="{FF2B5EF4-FFF2-40B4-BE49-F238E27FC236}">
                <a16:creationId xmlns:a16="http://schemas.microsoft.com/office/drawing/2014/main" id="{BB5CD3B3-2941-466E-BB47-BA6BE9A29D89}"/>
              </a:ext>
            </a:extLst>
          </p:cNvPr>
          <p:cNvCxnSpPr>
            <a:cxnSpLocks/>
            <a:stCxn id="47" idx="3"/>
          </p:cNvCxnSpPr>
          <p:nvPr/>
        </p:nvCxnSpPr>
        <p:spPr>
          <a:xfrm flipH="1" flipV="1">
            <a:off x="1914997" y="3310862"/>
            <a:ext cx="52012" cy="1137646"/>
          </a:xfrm>
          <a:prstGeom prst="bentConnector4">
            <a:avLst>
              <a:gd name="adj1" fmla="val -439514"/>
              <a:gd name="adj2" fmla="val 72281"/>
            </a:avLst>
          </a:prstGeom>
          <a:ln w="952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upp 53">
            <a:extLst>
              <a:ext uri="{FF2B5EF4-FFF2-40B4-BE49-F238E27FC236}">
                <a16:creationId xmlns:a16="http://schemas.microsoft.com/office/drawing/2014/main" id="{12AF68C0-3106-4F69-852D-F7CF56E80BC2}"/>
              </a:ext>
            </a:extLst>
          </p:cNvPr>
          <p:cNvGrpSpPr/>
          <p:nvPr/>
        </p:nvGrpSpPr>
        <p:grpSpPr>
          <a:xfrm>
            <a:off x="5753778" y="2734418"/>
            <a:ext cx="1770026" cy="2584117"/>
            <a:chOff x="6090668" y="2731863"/>
            <a:chExt cx="1770026" cy="2584117"/>
          </a:xfrm>
        </p:grpSpPr>
        <p:grpSp>
          <p:nvGrpSpPr>
            <p:cNvPr id="55" name="Grupp 50">
              <a:extLst>
                <a:ext uri="{FF2B5EF4-FFF2-40B4-BE49-F238E27FC236}">
                  <a16:creationId xmlns:a16="http://schemas.microsoft.com/office/drawing/2014/main" id="{9D4F298E-9ECE-4C9E-86BF-217874E4DFF1}"/>
                </a:ext>
              </a:extLst>
            </p:cNvPr>
            <p:cNvGrpSpPr/>
            <p:nvPr/>
          </p:nvGrpSpPr>
          <p:grpSpPr>
            <a:xfrm>
              <a:off x="6096932" y="2731863"/>
              <a:ext cx="1763762" cy="2584117"/>
              <a:chOff x="6161557" y="2759513"/>
              <a:chExt cx="1565240" cy="2339891"/>
            </a:xfrm>
          </p:grpSpPr>
          <p:pic>
            <p:nvPicPr>
              <p:cNvPr id="57" name="Bildobjekt 26">
                <a:extLst>
                  <a:ext uri="{FF2B5EF4-FFF2-40B4-BE49-F238E27FC236}">
                    <a16:creationId xmlns:a16="http://schemas.microsoft.com/office/drawing/2014/main" id="{EAF4D6C6-A071-4DBD-B7DE-A229847B66A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61557" y="2759513"/>
                <a:ext cx="1565240" cy="2339891"/>
              </a:xfrm>
              <a:prstGeom prst="rect">
                <a:avLst/>
              </a:prstGeom>
              <a:ln>
                <a:solidFill>
                  <a:schemeClr val="tx1">
                    <a:lumMod val="50000"/>
                    <a:lumOff val="50000"/>
                  </a:schemeClr>
                </a:solidFill>
              </a:ln>
            </p:spPr>
          </p:pic>
          <p:grpSp>
            <p:nvGrpSpPr>
              <p:cNvPr id="58" name="Grupp 14">
                <a:extLst>
                  <a:ext uri="{FF2B5EF4-FFF2-40B4-BE49-F238E27FC236}">
                    <a16:creationId xmlns:a16="http://schemas.microsoft.com/office/drawing/2014/main" id="{EAC5AF64-592F-44CA-8FA6-4CB598CE36D5}"/>
                  </a:ext>
                </a:extLst>
              </p:cNvPr>
              <p:cNvGrpSpPr/>
              <p:nvPr/>
            </p:nvGrpSpPr>
            <p:grpSpPr>
              <a:xfrm>
                <a:off x="6167117" y="4085241"/>
                <a:ext cx="1537893" cy="367561"/>
                <a:chOff x="5192648" y="5389717"/>
                <a:chExt cx="1807898" cy="417268"/>
              </a:xfrm>
            </p:grpSpPr>
            <p:sp>
              <p:nvSpPr>
                <p:cNvPr id="59" name="TextBox 43">
                  <a:extLst>
                    <a:ext uri="{FF2B5EF4-FFF2-40B4-BE49-F238E27FC236}">
                      <a16:creationId xmlns:a16="http://schemas.microsoft.com/office/drawing/2014/main" id="{88B2B9D5-1643-443B-A273-B69F405A81C4}"/>
                    </a:ext>
                  </a:extLst>
                </p:cNvPr>
                <p:cNvSpPr txBox="1"/>
                <p:nvPr/>
              </p:nvSpPr>
              <p:spPr>
                <a:xfrm>
                  <a:off x="5192648" y="5389717"/>
                  <a:ext cx="1807898" cy="417268"/>
                </a:xfrm>
                <a:prstGeom prst="rect">
                  <a:avLst/>
                </a:prstGeom>
                <a:solidFill>
                  <a:srgbClr val="FFFFFF">
                    <a:alpha val="85000"/>
                  </a:srgbClr>
                </a:solidFill>
              </p:spPr>
              <p:txBody>
                <a:bodyPr wrap="square" lIns="360000" tIns="0" rIns="0" bIns="0" rtlCol="0" anchor="ctr" anchorCtr="0">
                  <a:noAutofit/>
                </a:bodyPr>
                <a:lstStyle/>
                <a:p>
                  <a:pPr>
                    <a:lnSpc>
                      <a:spcPct val="80000"/>
                    </a:lnSpc>
                  </a:pPr>
                  <a:r>
                    <a:rPr lang="sv-SE" sz="850" b="1" dirty="0">
                      <a:solidFill>
                        <a:srgbClr val="FF0000"/>
                      </a:solidFill>
                    </a:rPr>
                    <a:t>Använd inte de inbyggda standardfärgerna. </a:t>
                  </a:r>
                </a:p>
              </p:txBody>
            </p:sp>
            <p:sp>
              <p:nvSpPr>
                <p:cNvPr id="60" name="&quot;Not Allowed&quot; Symbol 44">
                  <a:extLst>
                    <a:ext uri="{FF2B5EF4-FFF2-40B4-BE49-F238E27FC236}">
                      <a16:creationId xmlns:a16="http://schemas.microsoft.com/office/drawing/2014/main" id="{27DE9C9F-AF35-4183-A79D-FE97AC028670}"/>
                    </a:ext>
                  </a:extLst>
                </p:cNvPr>
                <p:cNvSpPr/>
                <p:nvPr/>
              </p:nvSpPr>
              <p:spPr>
                <a:xfrm>
                  <a:off x="5231336" y="5458255"/>
                  <a:ext cx="275744" cy="266283"/>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sv-SE" sz="800" dirty="0">
                    <a:solidFill>
                      <a:schemeClr val="tx1"/>
                    </a:solidFill>
                  </a:endParaRPr>
                </a:p>
              </p:txBody>
            </p:sp>
          </p:grpSp>
        </p:grpSp>
        <p:sp>
          <p:nvSpPr>
            <p:cNvPr id="56" name="Rectangle: Rounded Corners 52">
              <a:extLst>
                <a:ext uri="{FF2B5EF4-FFF2-40B4-BE49-F238E27FC236}">
                  <a16:creationId xmlns:a16="http://schemas.microsoft.com/office/drawing/2014/main" id="{1EEBE197-55EB-4E30-BACA-332E18401BE2}"/>
                </a:ext>
              </a:extLst>
            </p:cNvPr>
            <p:cNvSpPr/>
            <p:nvPr/>
          </p:nvSpPr>
          <p:spPr>
            <a:xfrm>
              <a:off x="6090668" y="3018693"/>
              <a:ext cx="1767536" cy="21544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25"/>
                </a:lnSpc>
              </a:pPr>
              <a:endParaRPr lang="sv-SE" sz="1000" dirty="0"/>
            </a:p>
          </p:txBody>
        </p:sp>
      </p:grpSp>
      <p:sp>
        <p:nvSpPr>
          <p:cNvPr id="61" name="textruta 4">
            <a:extLst>
              <a:ext uri="{FF2B5EF4-FFF2-40B4-BE49-F238E27FC236}">
                <a16:creationId xmlns:a16="http://schemas.microsoft.com/office/drawing/2014/main" id="{4CE71ECB-6000-4ECC-AFAC-2CCBC1072960}"/>
              </a:ext>
            </a:extLst>
          </p:cNvPr>
          <p:cNvSpPr txBox="1"/>
          <p:nvPr/>
        </p:nvSpPr>
        <p:spPr>
          <a:xfrm>
            <a:off x="8104448" y="1838006"/>
            <a:ext cx="1574648" cy="215444"/>
          </a:xfrm>
          <a:prstGeom prst="rect">
            <a:avLst/>
          </a:prstGeom>
          <a:noFill/>
        </p:spPr>
        <p:txBody>
          <a:bodyPr wrap="square" lIns="0" tIns="0" rIns="0" bIns="0" rtlCol="0">
            <a:spAutoFit/>
          </a:bodyPr>
          <a:lstStyle/>
          <a:p>
            <a:r>
              <a:rPr lang="sv-SE" sz="1400" dirty="0">
                <a:latin typeface="+mj-lt"/>
              </a:rPr>
              <a:t>Klipp och klistra</a:t>
            </a:r>
          </a:p>
        </p:txBody>
      </p:sp>
      <p:sp>
        <p:nvSpPr>
          <p:cNvPr id="62" name="textruta 8">
            <a:extLst>
              <a:ext uri="{FF2B5EF4-FFF2-40B4-BE49-F238E27FC236}">
                <a16:creationId xmlns:a16="http://schemas.microsoft.com/office/drawing/2014/main" id="{5FF8CA95-CF07-463E-B6C6-B8DE1901412B}"/>
              </a:ext>
            </a:extLst>
          </p:cNvPr>
          <p:cNvSpPr txBox="1"/>
          <p:nvPr/>
        </p:nvSpPr>
        <p:spPr>
          <a:xfrm>
            <a:off x="8104448" y="2119138"/>
            <a:ext cx="2723218" cy="1417972"/>
          </a:xfrm>
          <a:prstGeom prst="rect">
            <a:avLst/>
          </a:prstGeom>
          <a:noFill/>
        </p:spPr>
        <p:txBody>
          <a:bodyPr wrap="square" lIns="0" tIns="0" rIns="0" bIns="32659" rtlCol="0">
            <a:spAutoFit/>
          </a:bodyPr>
          <a:lstStyle/>
          <a:p>
            <a:r>
              <a:rPr lang="sv-SE" sz="1000" dirty="0"/>
              <a:t>Det brukar vara bäst att kopiera och klistra in enskilda objekt. Tänk på att formatet från den gamla mallen/presentationen kan skilja sig åt och därför kommer det fungera olika.</a:t>
            </a:r>
            <a:br>
              <a:rPr lang="sv-SE" sz="1000" dirty="0"/>
            </a:br>
            <a:br>
              <a:rPr lang="sv-SE" sz="1000" dirty="0"/>
            </a:br>
            <a:r>
              <a:rPr lang="sv-SE" sz="1000" dirty="0"/>
              <a:t>PowerPoint försöker alltid anpassa sig till den nya layouten men beroende på likheten mellan gamla och nya så fungerar det olika bra. </a:t>
            </a:r>
          </a:p>
          <a:p>
            <a:r>
              <a:rPr lang="sv-SE" sz="1000" dirty="0"/>
              <a:t>Använd alltid platshållare där det finns möjlighet.</a:t>
            </a:r>
          </a:p>
        </p:txBody>
      </p:sp>
      <p:pic>
        <p:nvPicPr>
          <p:cNvPr id="63" name="Bildobjekt 62">
            <a:extLst>
              <a:ext uri="{FF2B5EF4-FFF2-40B4-BE49-F238E27FC236}">
                <a16:creationId xmlns:a16="http://schemas.microsoft.com/office/drawing/2014/main" id="{D8FF96E0-74EE-4D45-8FB7-6D647F121993}"/>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8104448" y="3622232"/>
            <a:ext cx="1084414" cy="787488"/>
          </a:xfrm>
          <a:prstGeom prst="rect">
            <a:avLst/>
          </a:prstGeom>
        </p:spPr>
      </p:pic>
    </p:spTree>
    <p:extLst>
      <p:ext uri="{BB962C8B-B14F-4D97-AF65-F5344CB8AC3E}">
        <p14:creationId xmlns:p14="http://schemas.microsoft.com/office/powerpoint/2010/main" val="3341996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DB23D8-FD6E-4970-B642-B2E0698C5DD6}"/>
              </a:ext>
            </a:extLst>
          </p:cNvPr>
          <p:cNvSpPr>
            <a:spLocks noGrp="1"/>
          </p:cNvSpPr>
          <p:nvPr>
            <p:ph type="title"/>
          </p:nvPr>
        </p:nvSpPr>
        <p:spPr>
          <a:xfrm>
            <a:off x="365124" y="407201"/>
            <a:ext cx="11463713" cy="504825"/>
          </a:xfrm>
        </p:spPr>
        <p:txBody>
          <a:bodyPr anchor="t">
            <a:normAutofit/>
          </a:bodyPr>
          <a:lstStyle/>
          <a:p>
            <a:r>
              <a:rPr lang="sv-SE" sz="3400"/>
              <a:t>Övriga tips</a:t>
            </a:r>
          </a:p>
        </p:txBody>
      </p:sp>
      <p:pic>
        <p:nvPicPr>
          <p:cNvPr id="8" name="Platshållare för bild 7">
            <a:extLst>
              <a:ext uri="{FF2B5EF4-FFF2-40B4-BE49-F238E27FC236}">
                <a16:creationId xmlns:a16="http://schemas.microsoft.com/office/drawing/2014/main" id="{FA276372-9CE7-47A1-811D-825DA0D03103}"/>
              </a:ext>
            </a:extLst>
          </p:cNvPr>
          <p:cNvPicPr>
            <a:picLocks noGrp="1" noChangeAspect="1"/>
          </p:cNvPicPr>
          <p:nvPr>
            <p:ph sz="quarter" idx="27"/>
          </p:nvPr>
        </p:nvPicPr>
        <p:blipFill rotWithShape="1">
          <a:blip r:embed="rId3">
            <a:extLst>
              <a:ext uri="{28A0092B-C50C-407E-A947-70E740481C1C}">
                <a14:useLocalDpi xmlns:a14="http://schemas.microsoft.com/office/drawing/2010/main" val="0"/>
              </a:ext>
            </a:extLst>
          </a:blip>
          <a:srcRect/>
          <a:stretch/>
        </p:blipFill>
        <p:spPr>
          <a:xfrm>
            <a:off x="365123" y="1990726"/>
            <a:ext cx="5544000" cy="3543300"/>
          </a:xfrm>
          <a:noFill/>
        </p:spPr>
      </p:pic>
      <p:sp>
        <p:nvSpPr>
          <p:cNvPr id="3" name="Platshållare för text 2">
            <a:extLst>
              <a:ext uri="{FF2B5EF4-FFF2-40B4-BE49-F238E27FC236}">
                <a16:creationId xmlns:a16="http://schemas.microsoft.com/office/drawing/2014/main" id="{115F68E6-0053-4784-9EC3-DDF4D87D8CA0}"/>
              </a:ext>
            </a:extLst>
          </p:cNvPr>
          <p:cNvSpPr>
            <a:spLocks noGrp="1"/>
          </p:cNvSpPr>
          <p:nvPr>
            <p:ph sz="quarter" idx="28"/>
          </p:nvPr>
        </p:nvSpPr>
        <p:spPr>
          <a:xfrm>
            <a:off x="5452631" y="1908533"/>
            <a:ext cx="6374246" cy="3543300"/>
          </a:xfrm>
        </p:spPr>
        <p:txBody>
          <a:bodyPr>
            <a:normAutofit/>
          </a:bodyPr>
          <a:lstStyle/>
          <a:p>
            <a:pPr marL="825750" lvl="2" indent="-285750"/>
            <a:r>
              <a:rPr lang="sv-SE" altLang="sv-SE" sz="3200" dirty="0"/>
              <a:t>Lokal  lönestatistik - lönebild, löneläge, löneutveckling </a:t>
            </a:r>
          </a:p>
          <a:p>
            <a:pPr marL="825750" lvl="2" indent="-285750"/>
            <a:r>
              <a:rPr lang="sv-SE" altLang="sv-SE" sz="3200" dirty="0"/>
              <a:t>Info om Saco </a:t>
            </a:r>
            <a:r>
              <a:rPr lang="sv-SE" altLang="sv-SE" sz="3200" dirty="0" err="1"/>
              <a:t>Lönesök</a:t>
            </a:r>
            <a:r>
              <a:rPr lang="sv-SE" altLang="sv-SE" sz="3200" dirty="0"/>
              <a:t>: </a:t>
            </a:r>
            <a:r>
              <a:rPr lang="sv-SE" altLang="sv-SE" sz="3200" dirty="0">
                <a:hlinkClick r:id="rId4">
                  <a:extLst>
                    <a:ext uri="{A12FA001-AC4F-418D-AE19-62706E023703}">
                      <ahyp:hlinkClr xmlns:ahyp="http://schemas.microsoft.com/office/drawing/2018/hyperlinkcolor" val="tx"/>
                    </a:ext>
                  </a:extLst>
                </a:hlinkClick>
              </a:rPr>
              <a:t>www.akavia.se/medlemskapet/formaner/verktyg/lonestatistik//</a:t>
            </a:r>
            <a:endParaRPr lang="sv-SE" altLang="sv-SE" sz="3200" dirty="0"/>
          </a:p>
          <a:p>
            <a:endParaRPr lang="sv-SE" dirty="0"/>
          </a:p>
        </p:txBody>
      </p:sp>
    </p:spTree>
    <p:extLst>
      <p:ext uri="{BB962C8B-B14F-4D97-AF65-F5344CB8AC3E}">
        <p14:creationId xmlns:p14="http://schemas.microsoft.com/office/powerpoint/2010/main" val="3265887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2DF98EED-035C-4BF2-911E-0C8F771B987F}"/>
              </a:ext>
            </a:extLst>
          </p:cNvPr>
          <p:cNvSpPr>
            <a:spLocks noGrp="1"/>
          </p:cNvSpPr>
          <p:nvPr>
            <p:ph type="ctrTitle"/>
          </p:nvPr>
        </p:nvSpPr>
        <p:spPr/>
        <p:txBody>
          <a:bodyPr/>
          <a:lstStyle/>
          <a:p>
            <a:endParaRPr lang="sv-SE"/>
          </a:p>
        </p:txBody>
      </p:sp>
      <p:sp>
        <p:nvSpPr>
          <p:cNvPr id="6" name="Underrubrik 5">
            <a:extLst>
              <a:ext uri="{FF2B5EF4-FFF2-40B4-BE49-F238E27FC236}">
                <a16:creationId xmlns:a16="http://schemas.microsoft.com/office/drawing/2014/main" id="{F8E8F447-2F2A-4558-BD2A-D75C929FD1D0}"/>
              </a:ext>
            </a:extLst>
          </p:cNvPr>
          <p:cNvSpPr>
            <a:spLocks noGrp="1"/>
          </p:cNvSpPr>
          <p:nvPr>
            <p:ph type="subTitle" idx="1"/>
          </p:nvPr>
        </p:nvSpPr>
        <p:spPr/>
        <p:txBody>
          <a:bodyPr/>
          <a:lstStyle/>
          <a:p>
            <a:endParaRPr lang="sv-SE"/>
          </a:p>
        </p:txBody>
      </p:sp>
      <p:sp>
        <p:nvSpPr>
          <p:cNvPr id="7" name="Platshållare för text 6">
            <a:extLst>
              <a:ext uri="{FF2B5EF4-FFF2-40B4-BE49-F238E27FC236}">
                <a16:creationId xmlns:a16="http://schemas.microsoft.com/office/drawing/2014/main" id="{9EFB670D-5306-41E5-8365-0BB5651F4BF2}"/>
              </a:ext>
            </a:extLst>
          </p:cNvPr>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2841520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8" name="Bildobjekt 37">
            <a:extLst>
              <a:ext uri="{FF2B5EF4-FFF2-40B4-BE49-F238E27FC236}">
                <a16:creationId xmlns:a16="http://schemas.microsoft.com/office/drawing/2014/main" id="{A41846E0-2A22-41CD-9EFE-151704FFB2C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94958" y="4860556"/>
            <a:ext cx="1831024" cy="774928"/>
          </a:xfrm>
          <a:prstGeom prst="rect">
            <a:avLst/>
          </a:prstGeom>
          <a:ln>
            <a:solidFill>
              <a:schemeClr val="tx1">
                <a:lumMod val="50000"/>
                <a:lumOff val="50000"/>
              </a:schemeClr>
            </a:solidFill>
          </a:ln>
        </p:spPr>
      </p:pic>
      <p:grpSp>
        <p:nvGrpSpPr>
          <p:cNvPr id="39" name="Grupp 38">
            <a:extLst>
              <a:ext uri="{FF2B5EF4-FFF2-40B4-BE49-F238E27FC236}">
                <a16:creationId xmlns:a16="http://schemas.microsoft.com/office/drawing/2014/main" id="{623FB8F9-69EE-4C66-9CF4-C1DA4115C9CD}"/>
              </a:ext>
            </a:extLst>
          </p:cNvPr>
          <p:cNvGrpSpPr/>
          <p:nvPr/>
        </p:nvGrpSpPr>
        <p:grpSpPr>
          <a:xfrm>
            <a:off x="3872383" y="4909759"/>
            <a:ext cx="504000" cy="219219"/>
            <a:chOff x="945206" y="4909759"/>
            <a:chExt cx="458858" cy="219219"/>
          </a:xfrm>
        </p:grpSpPr>
        <p:sp>
          <p:nvSpPr>
            <p:cNvPr id="40" name="Rectangle: Rounded Corners 12">
              <a:extLst>
                <a:ext uri="{FF2B5EF4-FFF2-40B4-BE49-F238E27FC236}">
                  <a16:creationId xmlns:a16="http://schemas.microsoft.com/office/drawing/2014/main" id="{0239BF92-4784-4D61-ACC1-38ED0B97A356}"/>
                </a:ext>
              </a:extLst>
            </p:cNvPr>
            <p:cNvSpPr/>
            <p:nvPr/>
          </p:nvSpPr>
          <p:spPr>
            <a:xfrm>
              <a:off x="945206" y="4909759"/>
              <a:ext cx="458858" cy="219219"/>
            </a:xfrm>
            <a:prstGeom prst="rect">
              <a:avLst/>
            </a:prstGeom>
            <a:solidFill>
              <a:srgbClr val="AA0032">
                <a:alpha val="25098"/>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25"/>
                </a:lnSpc>
              </a:pPr>
              <a:endParaRPr lang="sv-SE" sz="1000" dirty="0"/>
            </a:p>
          </p:txBody>
        </p:sp>
        <p:sp>
          <p:nvSpPr>
            <p:cNvPr id="72" name="&quot;Not Allowed&quot; Symbol 37">
              <a:extLst>
                <a:ext uri="{FF2B5EF4-FFF2-40B4-BE49-F238E27FC236}">
                  <a16:creationId xmlns:a16="http://schemas.microsoft.com/office/drawing/2014/main" id="{5B9C6781-F668-47AE-AEB2-A912A6BED5C9}"/>
                </a:ext>
              </a:extLst>
            </p:cNvPr>
            <p:cNvSpPr/>
            <p:nvPr/>
          </p:nvSpPr>
          <p:spPr>
            <a:xfrm>
              <a:off x="970935" y="4929208"/>
              <a:ext cx="160600" cy="177005"/>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25"/>
                </a:lnSpc>
              </a:pPr>
              <a:endParaRPr lang="sv-SE" sz="1000" dirty="0">
                <a:solidFill>
                  <a:srgbClr val="FF0000"/>
                </a:solidFill>
              </a:endParaRPr>
            </a:p>
          </p:txBody>
        </p:sp>
        <p:sp>
          <p:nvSpPr>
            <p:cNvPr id="73" name="&quot;Not Allowed&quot; Symbol 38">
              <a:extLst>
                <a:ext uri="{FF2B5EF4-FFF2-40B4-BE49-F238E27FC236}">
                  <a16:creationId xmlns:a16="http://schemas.microsoft.com/office/drawing/2014/main" id="{97FD21E1-28A8-4305-9290-DA50FE766E7D}"/>
                </a:ext>
              </a:extLst>
            </p:cNvPr>
            <p:cNvSpPr/>
            <p:nvPr/>
          </p:nvSpPr>
          <p:spPr>
            <a:xfrm>
              <a:off x="1193575" y="4929208"/>
              <a:ext cx="160600" cy="177005"/>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25"/>
                </a:lnSpc>
              </a:pPr>
              <a:endParaRPr lang="sv-SE" sz="1000" dirty="0">
                <a:solidFill>
                  <a:srgbClr val="FF0000"/>
                </a:solidFill>
              </a:endParaRPr>
            </a:p>
          </p:txBody>
        </p:sp>
      </p:grpSp>
      <p:sp>
        <p:nvSpPr>
          <p:cNvPr id="74" name="textruta 5">
            <a:extLst>
              <a:ext uri="{FF2B5EF4-FFF2-40B4-BE49-F238E27FC236}">
                <a16:creationId xmlns:a16="http://schemas.microsoft.com/office/drawing/2014/main" id="{F8CBA428-3A6D-42B4-A449-EBDEF6698DA5}"/>
              </a:ext>
            </a:extLst>
          </p:cNvPr>
          <p:cNvSpPr txBox="1"/>
          <p:nvPr/>
        </p:nvSpPr>
        <p:spPr>
          <a:xfrm>
            <a:off x="3792055" y="4252300"/>
            <a:ext cx="2136208" cy="340754"/>
          </a:xfrm>
          <a:prstGeom prst="rect">
            <a:avLst/>
          </a:prstGeom>
          <a:noFill/>
        </p:spPr>
        <p:txBody>
          <a:bodyPr wrap="square" lIns="0" tIns="0" rIns="0" bIns="32659" rtlCol="0">
            <a:spAutoFit/>
          </a:bodyPr>
          <a:lstStyle/>
          <a:p>
            <a:r>
              <a:rPr lang="sv-SE" sz="1000" dirty="0"/>
              <a:t>Använd </a:t>
            </a:r>
            <a:r>
              <a:rPr lang="sv-SE" sz="1000" b="1" dirty="0"/>
              <a:t>inte</a:t>
            </a:r>
            <a:r>
              <a:rPr lang="sv-SE" sz="1000" dirty="0"/>
              <a:t> dessa funktioner för att göra punktlista eller numrerad lista.</a:t>
            </a:r>
          </a:p>
        </p:txBody>
      </p:sp>
      <p:sp>
        <p:nvSpPr>
          <p:cNvPr id="75" name="textruta 8">
            <a:extLst>
              <a:ext uri="{FF2B5EF4-FFF2-40B4-BE49-F238E27FC236}">
                <a16:creationId xmlns:a16="http://schemas.microsoft.com/office/drawing/2014/main" id="{CE845D53-36A6-4B7A-9D78-6844430D2FDD}"/>
              </a:ext>
            </a:extLst>
          </p:cNvPr>
          <p:cNvSpPr txBox="1"/>
          <p:nvPr/>
        </p:nvSpPr>
        <p:spPr>
          <a:xfrm>
            <a:off x="3792055" y="5871369"/>
            <a:ext cx="2546210" cy="340754"/>
          </a:xfrm>
          <a:prstGeom prst="rect">
            <a:avLst/>
          </a:prstGeom>
          <a:noFill/>
        </p:spPr>
        <p:txBody>
          <a:bodyPr wrap="square" lIns="0" tIns="0" rIns="0" bIns="32659" rtlCol="0">
            <a:spAutoFit/>
          </a:bodyPr>
          <a:lstStyle/>
          <a:p>
            <a:r>
              <a:rPr lang="sv-SE" sz="1000" dirty="0"/>
              <a:t>För att ändra nivån på format så klickar du på </a:t>
            </a:r>
            <a:r>
              <a:rPr lang="sv-SE" sz="1000" b="1" dirty="0"/>
              <a:t>Öka/Minska indrag </a:t>
            </a:r>
            <a:r>
              <a:rPr lang="sv-SE" sz="1000" dirty="0"/>
              <a:t>alt. </a:t>
            </a:r>
            <a:r>
              <a:rPr lang="sv-SE" sz="1000" b="1" dirty="0" err="1"/>
              <a:t>Tab</a:t>
            </a:r>
            <a:r>
              <a:rPr lang="sv-SE" sz="1000" b="1" dirty="0"/>
              <a:t>/</a:t>
            </a:r>
            <a:r>
              <a:rPr lang="sv-SE" sz="1000" b="1" dirty="0" err="1"/>
              <a:t>Shift+Tab</a:t>
            </a:r>
            <a:r>
              <a:rPr lang="sv-SE" sz="1000" b="1" dirty="0"/>
              <a:t>.</a:t>
            </a:r>
          </a:p>
        </p:txBody>
      </p:sp>
      <p:cxnSp>
        <p:nvCxnSpPr>
          <p:cNvPr id="76" name="Rak pilkoppling 75">
            <a:extLst>
              <a:ext uri="{FF2B5EF4-FFF2-40B4-BE49-F238E27FC236}">
                <a16:creationId xmlns:a16="http://schemas.microsoft.com/office/drawing/2014/main" id="{247E5FD3-3C73-4019-A946-645BB00468D7}"/>
              </a:ext>
            </a:extLst>
          </p:cNvPr>
          <p:cNvCxnSpPr>
            <a:cxnSpLocks/>
          </p:cNvCxnSpPr>
          <p:nvPr/>
        </p:nvCxnSpPr>
        <p:spPr>
          <a:xfrm>
            <a:off x="3555439" y="4995600"/>
            <a:ext cx="212970" cy="3261"/>
          </a:xfrm>
          <a:prstGeom prst="straightConnector1">
            <a:avLst/>
          </a:prstGeom>
          <a:ln w="9525" cap="rnd">
            <a:solidFill>
              <a:schemeClr val="bg2">
                <a:lumMod val="25000"/>
              </a:schemeClr>
            </a:solidFill>
            <a:round/>
            <a:tailEnd type="arrow"/>
          </a:ln>
        </p:spPr>
        <p:style>
          <a:lnRef idx="1">
            <a:schemeClr val="accent1"/>
          </a:lnRef>
          <a:fillRef idx="0">
            <a:schemeClr val="accent1"/>
          </a:fillRef>
          <a:effectRef idx="0">
            <a:schemeClr val="accent1"/>
          </a:effectRef>
          <a:fontRef idx="minor">
            <a:schemeClr val="tx1"/>
          </a:fontRef>
        </p:style>
      </p:cxnSp>
      <p:sp>
        <p:nvSpPr>
          <p:cNvPr id="77" name="Rectangle: Rounded Corners 12">
            <a:extLst>
              <a:ext uri="{FF2B5EF4-FFF2-40B4-BE49-F238E27FC236}">
                <a16:creationId xmlns:a16="http://schemas.microsoft.com/office/drawing/2014/main" id="{E88CFF8D-1DC3-4CC1-B7E4-0FD6A5B1DC75}"/>
              </a:ext>
            </a:extLst>
          </p:cNvPr>
          <p:cNvSpPr/>
          <p:nvPr/>
        </p:nvSpPr>
        <p:spPr>
          <a:xfrm>
            <a:off x="4496037" y="4909759"/>
            <a:ext cx="432000" cy="21921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25"/>
              </a:lnSpc>
            </a:pPr>
            <a:endParaRPr lang="sv-SE" sz="1000" dirty="0"/>
          </a:p>
        </p:txBody>
      </p:sp>
      <p:cxnSp>
        <p:nvCxnSpPr>
          <p:cNvPr id="78" name="Rak pilkoppling 77">
            <a:extLst>
              <a:ext uri="{FF2B5EF4-FFF2-40B4-BE49-F238E27FC236}">
                <a16:creationId xmlns:a16="http://schemas.microsoft.com/office/drawing/2014/main" id="{8991498A-9DB2-4C01-B1E0-29C24C4CD2D3}"/>
              </a:ext>
            </a:extLst>
          </p:cNvPr>
          <p:cNvCxnSpPr>
            <a:cxnSpLocks/>
          </p:cNvCxnSpPr>
          <p:nvPr/>
        </p:nvCxnSpPr>
        <p:spPr>
          <a:xfrm flipV="1">
            <a:off x="4701325" y="5128979"/>
            <a:ext cx="0" cy="609497"/>
          </a:xfrm>
          <a:prstGeom prst="straightConnector1">
            <a:avLst/>
          </a:prstGeom>
          <a:ln w="9525" cap="rnd">
            <a:solidFill>
              <a:schemeClr val="bg2">
                <a:lumMod val="25000"/>
              </a:schemeClr>
            </a:solidFill>
            <a:round/>
            <a:tailEnd type="arrow"/>
          </a:ln>
        </p:spPr>
        <p:style>
          <a:lnRef idx="1">
            <a:schemeClr val="accent1"/>
          </a:lnRef>
          <a:fillRef idx="0">
            <a:schemeClr val="accent1"/>
          </a:fillRef>
          <a:effectRef idx="0">
            <a:schemeClr val="accent1"/>
          </a:effectRef>
          <a:fontRef idx="minor">
            <a:schemeClr val="tx1"/>
          </a:fontRef>
        </p:style>
      </p:cxnSp>
      <p:pic>
        <p:nvPicPr>
          <p:cNvPr id="79" name="Bildobjekt 78">
            <a:extLst>
              <a:ext uri="{FF2B5EF4-FFF2-40B4-BE49-F238E27FC236}">
                <a16:creationId xmlns:a16="http://schemas.microsoft.com/office/drawing/2014/main" id="{519E74FF-967C-4278-9A20-E297E8E663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75572" y="2890250"/>
            <a:ext cx="1246069" cy="674954"/>
          </a:xfrm>
          <a:prstGeom prst="rect">
            <a:avLst/>
          </a:prstGeom>
          <a:ln>
            <a:solidFill>
              <a:schemeClr val="tx1">
                <a:lumMod val="50000"/>
                <a:lumOff val="50000"/>
              </a:schemeClr>
            </a:solidFill>
          </a:ln>
        </p:spPr>
      </p:pic>
      <p:sp>
        <p:nvSpPr>
          <p:cNvPr id="80" name="textruta 10">
            <a:extLst>
              <a:ext uri="{FF2B5EF4-FFF2-40B4-BE49-F238E27FC236}">
                <a16:creationId xmlns:a16="http://schemas.microsoft.com/office/drawing/2014/main" id="{854FC9E0-48B5-4B7D-B50E-FD54F23EFBA3}"/>
              </a:ext>
            </a:extLst>
          </p:cNvPr>
          <p:cNvSpPr txBox="1"/>
          <p:nvPr/>
        </p:nvSpPr>
        <p:spPr>
          <a:xfrm>
            <a:off x="7175572" y="2102337"/>
            <a:ext cx="1495766" cy="648531"/>
          </a:xfrm>
          <a:prstGeom prst="rect">
            <a:avLst/>
          </a:prstGeom>
          <a:noFill/>
        </p:spPr>
        <p:txBody>
          <a:bodyPr wrap="square" lIns="0" tIns="0" rIns="0" bIns="32659" rtlCol="0">
            <a:spAutoFit/>
          </a:bodyPr>
          <a:lstStyle/>
          <a:p>
            <a:r>
              <a:rPr lang="sv-SE" sz="1000" dirty="0"/>
              <a:t>Om filen blir för tung och du vill minska storleken så välj en bild och klicka på </a:t>
            </a:r>
            <a:r>
              <a:rPr lang="sv-SE" sz="1000" b="1" dirty="0"/>
              <a:t>Komprimera bilder</a:t>
            </a:r>
            <a:r>
              <a:rPr lang="sv-SE" sz="1000" dirty="0"/>
              <a:t>.</a:t>
            </a:r>
          </a:p>
        </p:txBody>
      </p:sp>
      <p:sp>
        <p:nvSpPr>
          <p:cNvPr id="81" name="Rectangle: Rounded Corners 52">
            <a:extLst>
              <a:ext uri="{FF2B5EF4-FFF2-40B4-BE49-F238E27FC236}">
                <a16:creationId xmlns:a16="http://schemas.microsoft.com/office/drawing/2014/main" id="{ABA0B458-42F9-416B-8A8F-37CEBF869193}"/>
              </a:ext>
            </a:extLst>
          </p:cNvPr>
          <p:cNvSpPr/>
          <p:nvPr/>
        </p:nvSpPr>
        <p:spPr>
          <a:xfrm>
            <a:off x="7175572" y="2890222"/>
            <a:ext cx="1245600" cy="23397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25"/>
              </a:lnSpc>
            </a:pPr>
            <a:endParaRPr lang="sv-SE" sz="1000" dirty="0"/>
          </a:p>
        </p:txBody>
      </p:sp>
      <p:sp>
        <p:nvSpPr>
          <p:cNvPr id="82" name="textruta 10">
            <a:extLst>
              <a:ext uri="{FF2B5EF4-FFF2-40B4-BE49-F238E27FC236}">
                <a16:creationId xmlns:a16="http://schemas.microsoft.com/office/drawing/2014/main" id="{DC30ACD6-321A-4EC9-B65D-2C07FD00270D}"/>
              </a:ext>
            </a:extLst>
          </p:cNvPr>
          <p:cNvSpPr txBox="1"/>
          <p:nvPr/>
        </p:nvSpPr>
        <p:spPr>
          <a:xfrm>
            <a:off x="7189399" y="6024328"/>
            <a:ext cx="2729863" cy="186866"/>
          </a:xfrm>
          <a:prstGeom prst="rect">
            <a:avLst/>
          </a:prstGeom>
          <a:noFill/>
        </p:spPr>
        <p:txBody>
          <a:bodyPr wrap="square" lIns="0" tIns="0" rIns="0" bIns="32659" rtlCol="0">
            <a:spAutoFit/>
          </a:bodyPr>
          <a:lstStyle/>
          <a:p>
            <a:r>
              <a:rPr lang="sv-SE" sz="1000" dirty="0"/>
              <a:t>Välj </a:t>
            </a:r>
            <a:r>
              <a:rPr lang="sv-SE" sz="1000" b="1" dirty="0"/>
              <a:t>upplösning</a:t>
            </a:r>
            <a:r>
              <a:rPr lang="sv-SE" sz="1000" dirty="0"/>
              <a:t>. </a:t>
            </a:r>
          </a:p>
        </p:txBody>
      </p:sp>
      <p:pic>
        <p:nvPicPr>
          <p:cNvPr id="83" name="Bildobjekt 82">
            <a:extLst>
              <a:ext uri="{FF2B5EF4-FFF2-40B4-BE49-F238E27FC236}">
                <a16:creationId xmlns:a16="http://schemas.microsoft.com/office/drawing/2014/main" id="{78A3380A-762A-452F-8E49-4D6084593C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5572" y="4252300"/>
            <a:ext cx="2826579" cy="1652934"/>
          </a:xfrm>
          <a:prstGeom prst="rect">
            <a:avLst/>
          </a:prstGeom>
          <a:ln>
            <a:solidFill>
              <a:schemeClr val="tx1">
                <a:lumMod val="50000"/>
                <a:lumOff val="50000"/>
              </a:schemeClr>
            </a:solidFill>
          </a:ln>
        </p:spPr>
      </p:pic>
      <p:sp>
        <p:nvSpPr>
          <p:cNvPr id="84" name="Rektangel 83">
            <a:extLst>
              <a:ext uri="{FF2B5EF4-FFF2-40B4-BE49-F238E27FC236}">
                <a16:creationId xmlns:a16="http://schemas.microsoft.com/office/drawing/2014/main" id="{7CD8C7BC-459C-4736-8D16-937F131AD8D3}"/>
              </a:ext>
            </a:extLst>
          </p:cNvPr>
          <p:cNvSpPr/>
          <p:nvPr/>
        </p:nvSpPr>
        <p:spPr>
          <a:xfrm>
            <a:off x="7175573" y="3860707"/>
            <a:ext cx="3039368" cy="340754"/>
          </a:xfrm>
          <a:prstGeom prst="rect">
            <a:avLst/>
          </a:prstGeom>
          <a:noFill/>
        </p:spPr>
        <p:txBody>
          <a:bodyPr wrap="square" lIns="0" tIns="0" rIns="0" bIns="32659" rtlCol="0">
            <a:spAutoFit/>
          </a:bodyPr>
          <a:lstStyle/>
          <a:p>
            <a:r>
              <a:rPr lang="sv-SE" sz="1000" dirty="0"/>
              <a:t>Om du önskar göra detta på alla bilder så klicka ur </a:t>
            </a:r>
            <a:r>
              <a:rPr lang="sv-SE" sz="1000" b="1" dirty="0"/>
              <a:t>Använd endast på den här bilden</a:t>
            </a:r>
            <a:r>
              <a:rPr lang="sv-SE" sz="1000" dirty="0"/>
              <a:t>.</a:t>
            </a:r>
          </a:p>
        </p:txBody>
      </p:sp>
      <p:cxnSp>
        <p:nvCxnSpPr>
          <p:cNvPr id="85" name="Rak pilkoppling 84">
            <a:extLst>
              <a:ext uri="{FF2B5EF4-FFF2-40B4-BE49-F238E27FC236}">
                <a16:creationId xmlns:a16="http://schemas.microsoft.com/office/drawing/2014/main" id="{96B0BA8C-0EBD-4546-B151-DADB78854304}"/>
              </a:ext>
            </a:extLst>
          </p:cNvPr>
          <p:cNvCxnSpPr>
            <a:cxnSpLocks/>
          </p:cNvCxnSpPr>
          <p:nvPr/>
        </p:nvCxnSpPr>
        <p:spPr>
          <a:xfrm>
            <a:off x="7074020" y="4642219"/>
            <a:ext cx="230757" cy="0"/>
          </a:xfrm>
          <a:prstGeom prst="straightConnector1">
            <a:avLst/>
          </a:prstGeom>
          <a:ln w="9525" cap="rnd">
            <a:solidFill>
              <a:schemeClr val="bg2">
                <a:lumMod val="25000"/>
              </a:schemeClr>
            </a:solidFill>
            <a:round/>
            <a:tailEnd type="arrow"/>
          </a:ln>
        </p:spPr>
        <p:style>
          <a:lnRef idx="1">
            <a:schemeClr val="accent1"/>
          </a:lnRef>
          <a:fillRef idx="0">
            <a:schemeClr val="accent1"/>
          </a:fillRef>
          <a:effectRef idx="0">
            <a:schemeClr val="accent1"/>
          </a:effectRef>
          <a:fontRef idx="minor">
            <a:schemeClr val="tx1"/>
          </a:fontRef>
        </p:style>
      </p:cxnSp>
      <p:cxnSp>
        <p:nvCxnSpPr>
          <p:cNvPr id="86" name="Rak pilkoppling 85">
            <a:extLst>
              <a:ext uri="{FF2B5EF4-FFF2-40B4-BE49-F238E27FC236}">
                <a16:creationId xmlns:a16="http://schemas.microsoft.com/office/drawing/2014/main" id="{75B65811-9A53-42A3-AEDD-AFC06C0F02BC}"/>
              </a:ext>
            </a:extLst>
          </p:cNvPr>
          <p:cNvCxnSpPr>
            <a:cxnSpLocks/>
          </p:cNvCxnSpPr>
          <p:nvPr/>
        </p:nvCxnSpPr>
        <p:spPr>
          <a:xfrm flipV="1">
            <a:off x="7316580" y="5738476"/>
            <a:ext cx="0" cy="271520"/>
          </a:xfrm>
          <a:prstGeom prst="straightConnector1">
            <a:avLst/>
          </a:prstGeom>
          <a:ln w="9525" cap="rnd">
            <a:solidFill>
              <a:schemeClr val="bg2">
                <a:lumMod val="25000"/>
              </a:schemeClr>
            </a:solidFill>
            <a:round/>
            <a:tailEnd type="arrow"/>
          </a:ln>
        </p:spPr>
        <p:style>
          <a:lnRef idx="1">
            <a:schemeClr val="accent1"/>
          </a:lnRef>
          <a:fillRef idx="0">
            <a:schemeClr val="accent1"/>
          </a:fillRef>
          <a:effectRef idx="0">
            <a:schemeClr val="accent1"/>
          </a:effectRef>
          <a:fontRef idx="minor">
            <a:schemeClr val="tx1"/>
          </a:fontRef>
        </p:style>
      </p:cxnSp>
      <p:sp>
        <p:nvSpPr>
          <p:cNvPr id="87" name="textruta 10">
            <a:extLst>
              <a:ext uri="{FF2B5EF4-FFF2-40B4-BE49-F238E27FC236}">
                <a16:creationId xmlns:a16="http://schemas.microsoft.com/office/drawing/2014/main" id="{1C3148BE-9B65-4D96-8511-8008E3725E02}"/>
              </a:ext>
            </a:extLst>
          </p:cNvPr>
          <p:cNvSpPr txBox="1"/>
          <p:nvPr/>
        </p:nvSpPr>
        <p:spPr>
          <a:xfrm>
            <a:off x="8671338" y="2249129"/>
            <a:ext cx="1318809" cy="1318809"/>
          </a:xfrm>
          <a:prstGeom prst="ellipse">
            <a:avLst/>
          </a:prstGeom>
          <a:solidFill>
            <a:schemeClr val="accent1"/>
          </a:solidFill>
        </p:spPr>
        <p:txBody>
          <a:bodyPr wrap="square" lIns="0" tIns="0" rIns="0" bIns="0" rtlCol="0" anchor="ctr" anchorCtr="0">
            <a:noAutofit/>
          </a:bodyPr>
          <a:lstStyle/>
          <a:p>
            <a:pPr algn="ctr"/>
            <a:r>
              <a:rPr lang="sv-SE" sz="900" b="1" dirty="0">
                <a:solidFill>
                  <a:schemeClr val="bg1"/>
                </a:solidFill>
              </a:rPr>
              <a:t>Viktigt!</a:t>
            </a:r>
            <a:r>
              <a:rPr lang="sv-SE" sz="900" dirty="0">
                <a:solidFill>
                  <a:schemeClr val="bg1"/>
                </a:solidFill>
              </a:rPr>
              <a:t> komprimerade bilderna går inte att återställa. Bilderna måste läggas in </a:t>
            </a:r>
          </a:p>
          <a:p>
            <a:pPr algn="ctr"/>
            <a:r>
              <a:rPr lang="sv-SE" sz="900" dirty="0">
                <a:solidFill>
                  <a:schemeClr val="bg1"/>
                </a:solidFill>
              </a:rPr>
              <a:t>på nytt.</a:t>
            </a:r>
          </a:p>
        </p:txBody>
      </p:sp>
      <p:sp>
        <p:nvSpPr>
          <p:cNvPr id="88" name="textruta 4">
            <a:extLst>
              <a:ext uri="{FF2B5EF4-FFF2-40B4-BE49-F238E27FC236}">
                <a16:creationId xmlns:a16="http://schemas.microsoft.com/office/drawing/2014/main" id="{05910ACE-E99A-4F7F-9CB5-91909C1CCFA5}"/>
              </a:ext>
            </a:extLst>
          </p:cNvPr>
          <p:cNvSpPr txBox="1"/>
          <p:nvPr/>
        </p:nvSpPr>
        <p:spPr>
          <a:xfrm>
            <a:off x="3792056" y="1821024"/>
            <a:ext cx="1836023" cy="215444"/>
          </a:xfrm>
          <a:prstGeom prst="rect">
            <a:avLst/>
          </a:prstGeom>
          <a:noFill/>
        </p:spPr>
        <p:txBody>
          <a:bodyPr wrap="square" lIns="0" tIns="0" rIns="0" bIns="0" rtlCol="0">
            <a:spAutoFit/>
          </a:bodyPr>
          <a:lstStyle/>
          <a:p>
            <a:r>
              <a:rPr lang="sv-SE" sz="1400" dirty="0">
                <a:latin typeface="+mj-lt"/>
              </a:rPr>
              <a:t>Punktlista och format</a:t>
            </a:r>
          </a:p>
        </p:txBody>
      </p:sp>
      <p:sp>
        <p:nvSpPr>
          <p:cNvPr id="89" name="textruta 4">
            <a:extLst>
              <a:ext uri="{FF2B5EF4-FFF2-40B4-BE49-F238E27FC236}">
                <a16:creationId xmlns:a16="http://schemas.microsoft.com/office/drawing/2014/main" id="{C9F0E694-FB76-4E3D-AF9B-36DCBA8EF677}"/>
              </a:ext>
            </a:extLst>
          </p:cNvPr>
          <p:cNvSpPr txBox="1"/>
          <p:nvPr/>
        </p:nvSpPr>
        <p:spPr>
          <a:xfrm>
            <a:off x="7175572" y="1821024"/>
            <a:ext cx="2593616" cy="215444"/>
          </a:xfrm>
          <a:prstGeom prst="rect">
            <a:avLst/>
          </a:prstGeom>
          <a:noFill/>
        </p:spPr>
        <p:txBody>
          <a:bodyPr wrap="square" lIns="0" tIns="0" rIns="0" bIns="0" rtlCol="0">
            <a:spAutoFit/>
          </a:bodyPr>
          <a:lstStyle/>
          <a:p>
            <a:r>
              <a:rPr lang="sv-SE" sz="1400" dirty="0">
                <a:latin typeface="+mj-lt"/>
              </a:rPr>
              <a:t>Bilder</a:t>
            </a:r>
          </a:p>
        </p:txBody>
      </p:sp>
      <p:sp>
        <p:nvSpPr>
          <p:cNvPr id="90" name="textruta 8">
            <a:extLst>
              <a:ext uri="{FF2B5EF4-FFF2-40B4-BE49-F238E27FC236}">
                <a16:creationId xmlns:a16="http://schemas.microsoft.com/office/drawing/2014/main" id="{F71C0284-7D6C-4CA9-A8D0-99BFF64ED8D0}"/>
              </a:ext>
            </a:extLst>
          </p:cNvPr>
          <p:cNvSpPr txBox="1"/>
          <p:nvPr/>
        </p:nvSpPr>
        <p:spPr>
          <a:xfrm>
            <a:off x="3792055" y="2102156"/>
            <a:ext cx="2245062" cy="186866"/>
          </a:xfrm>
          <a:prstGeom prst="rect">
            <a:avLst/>
          </a:prstGeom>
          <a:noFill/>
        </p:spPr>
        <p:txBody>
          <a:bodyPr wrap="square" lIns="0" tIns="0" rIns="0" bIns="32659" rtlCol="0">
            <a:spAutoFit/>
          </a:bodyPr>
          <a:lstStyle/>
          <a:p>
            <a:r>
              <a:rPr lang="sv-SE" sz="1000" dirty="0"/>
              <a:t>De olika formatnivåerna som finns i mallen. </a:t>
            </a:r>
          </a:p>
        </p:txBody>
      </p:sp>
      <p:cxnSp>
        <p:nvCxnSpPr>
          <p:cNvPr id="91" name="Rak koppling 90">
            <a:extLst>
              <a:ext uri="{FF2B5EF4-FFF2-40B4-BE49-F238E27FC236}">
                <a16:creationId xmlns:a16="http://schemas.microsoft.com/office/drawing/2014/main" id="{AE777ADD-B13C-4E5A-AC1B-E209C108295E}"/>
              </a:ext>
            </a:extLst>
          </p:cNvPr>
          <p:cNvCxnSpPr>
            <a:cxnSpLocks/>
          </p:cNvCxnSpPr>
          <p:nvPr/>
        </p:nvCxnSpPr>
        <p:spPr>
          <a:xfrm>
            <a:off x="3541397" y="4425101"/>
            <a:ext cx="238125"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92" name="Rak koppling 91">
            <a:extLst>
              <a:ext uri="{FF2B5EF4-FFF2-40B4-BE49-F238E27FC236}">
                <a16:creationId xmlns:a16="http://schemas.microsoft.com/office/drawing/2014/main" id="{1A924209-EC87-492D-899D-DEF771E892A2}"/>
              </a:ext>
            </a:extLst>
          </p:cNvPr>
          <p:cNvCxnSpPr>
            <a:cxnSpLocks/>
          </p:cNvCxnSpPr>
          <p:nvPr/>
        </p:nvCxnSpPr>
        <p:spPr>
          <a:xfrm flipV="1">
            <a:off x="3545914" y="4429125"/>
            <a:ext cx="0" cy="570873"/>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pic>
        <p:nvPicPr>
          <p:cNvPr id="93" name="Bildobjekt 92">
            <a:extLst>
              <a:ext uri="{FF2B5EF4-FFF2-40B4-BE49-F238E27FC236}">
                <a16:creationId xmlns:a16="http://schemas.microsoft.com/office/drawing/2014/main" id="{35908519-2729-45DB-BE73-2B075FA2F54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774996" y="2511617"/>
            <a:ext cx="2019473" cy="1094202"/>
          </a:xfrm>
          <a:prstGeom prst="rect">
            <a:avLst/>
          </a:prstGeom>
        </p:spPr>
      </p:pic>
      <p:pic>
        <p:nvPicPr>
          <p:cNvPr id="94" name="Bildobjekt 93">
            <a:extLst>
              <a:ext uri="{FF2B5EF4-FFF2-40B4-BE49-F238E27FC236}">
                <a16:creationId xmlns:a16="http://schemas.microsoft.com/office/drawing/2014/main" id="{BD9D5D50-C706-4F15-830E-585E8ED5B02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77929" y="5738476"/>
            <a:ext cx="1268666" cy="725824"/>
          </a:xfrm>
          <a:prstGeom prst="rect">
            <a:avLst/>
          </a:prstGeom>
          <a:ln w="3175">
            <a:solidFill>
              <a:schemeClr val="tx1">
                <a:lumMod val="50000"/>
                <a:lumOff val="50000"/>
              </a:schemeClr>
            </a:solidFill>
          </a:ln>
        </p:spPr>
      </p:pic>
      <p:sp>
        <p:nvSpPr>
          <p:cNvPr id="95" name="textruta 94">
            <a:extLst>
              <a:ext uri="{FF2B5EF4-FFF2-40B4-BE49-F238E27FC236}">
                <a16:creationId xmlns:a16="http://schemas.microsoft.com/office/drawing/2014/main" id="{D4595BD7-FC9B-4A9E-A852-FD46B68A919F}"/>
              </a:ext>
            </a:extLst>
          </p:cNvPr>
          <p:cNvSpPr txBox="1"/>
          <p:nvPr/>
        </p:nvSpPr>
        <p:spPr>
          <a:xfrm>
            <a:off x="377622" y="4706229"/>
            <a:ext cx="1084414" cy="215444"/>
          </a:xfrm>
          <a:prstGeom prst="rect">
            <a:avLst/>
          </a:prstGeom>
          <a:noFill/>
        </p:spPr>
        <p:txBody>
          <a:bodyPr wrap="square" lIns="0" tIns="0" rIns="0" bIns="0" rtlCol="0">
            <a:spAutoFit/>
          </a:bodyPr>
          <a:lstStyle/>
          <a:p>
            <a:r>
              <a:rPr lang="sv-SE" sz="1400" dirty="0">
                <a:latin typeface="+mj-lt"/>
              </a:rPr>
              <a:t>Stödlinjer</a:t>
            </a:r>
          </a:p>
        </p:txBody>
      </p:sp>
      <p:sp>
        <p:nvSpPr>
          <p:cNvPr id="96" name="Rectangle 45">
            <a:extLst>
              <a:ext uri="{FF2B5EF4-FFF2-40B4-BE49-F238E27FC236}">
                <a16:creationId xmlns:a16="http://schemas.microsoft.com/office/drawing/2014/main" id="{7368C8C4-653C-4D61-BC2F-3EC4B835BAA2}"/>
              </a:ext>
            </a:extLst>
          </p:cNvPr>
          <p:cNvSpPr/>
          <p:nvPr/>
        </p:nvSpPr>
        <p:spPr>
          <a:xfrm>
            <a:off x="377621" y="4962633"/>
            <a:ext cx="2842909" cy="651905"/>
          </a:xfrm>
          <a:prstGeom prst="rect">
            <a:avLst/>
          </a:prstGeom>
          <a:noFill/>
        </p:spPr>
        <p:txBody>
          <a:bodyPr wrap="square" lIns="0" tIns="0" rIns="0" bIns="36000" rtlCol="0">
            <a:spAutoFit/>
          </a:bodyPr>
          <a:lstStyle/>
          <a:p>
            <a:r>
              <a:rPr lang="sv-SE" sz="1000" dirty="0"/>
              <a:t>Kontrollera att objekt och text är placerade innanför sidans marginaler. För att visa marginaler och stödlinjer, klicka på </a:t>
            </a:r>
            <a:r>
              <a:rPr lang="sv-SE" sz="1000" b="1" dirty="0"/>
              <a:t>Visa</a:t>
            </a:r>
            <a:r>
              <a:rPr lang="sv-SE" sz="1000" dirty="0"/>
              <a:t> och kryssa i rutan </a:t>
            </a:r>
            <a:r>
              <a:rPr lang="sv-SE" sz="1000" b="1" dirty="0"/>
              <a:t>Stödlinjer</a:t>
            </a:r>
            <a:r>
              <a:rPr lang="sv-SE" sz="1000" dirty="0"/>
              <a:t> (eller tryck Alt + F9).</a:t>
            </a:r>
          </a:p>
        </p:txBody>
      </p:sp>
      <p:sp>
        <p:nvSpPr>
          <p:cNvPr id="97" name="textruta 96">
            <a:extLst>
              <a:ext uri="{FF2B5EF4-FFF2-40B4-BE49-F238E27FC236}">
                <a16:creationId xmlns:a16="http://schemas.microsoft.com/office/drawing/2014/main" id="{B1E3E101-CC9B-43EF-9215-962F9DD7DB33}"/>
              </a:ext>
            </a:extLst>
          </p:cNvPr>
          <p:cNvSpPr txBox="1"/>
          <p:nvPr/>
        </p:nvSpPr>
        <p:spPr>
          <a:xfrm>
            <a:off x="377622" y="2145047"/>
            <a:ext cx="2558744" cy="923330"/>
          </a:xfrm>
          <a:prstGeom prst="rect">
            <a:avLst/>
          </a:prstGeom>
          <a:noFill/>
        </p:spPr>
        <p:txBody>
          <a:bodyPr wrap="square" lIns="0" tIns="0" rIns="0" bIns="0" rtlCol="0">
            <a:spAutoFit/>
          </a:bodyPr>
          <a:lstStyle/>
          <a:p>
            <a:r>
              <a:rPr lang="sv-SE" sz="1000" dirty="0"/>
              <a:t>Under fliken </a:t>
            </a:r>
            <a:r>
              <a:rPr lang="sv-SE" sz="1000" b="1" dirty="0"/>
              <a:t>Infoga</a:t>
            </a:r>
            <a:r>
              <a:rPr lang="sv-SE" sz="1000" dirty="0"/>
              <a:t> välj </a:t>
            </a:r>
            <a:r>
              <a:rPr lang="sv-SE" sz="1000" b="1" dirty="0"/>
              <a:t>Sidhuvud och sidfot</a:t>
            </a:r>
            <a:r>
              <a:rPr lang="sv-SE" sz="1000" dirty="0"/>
              <a:t>. Ändra i dialogen som du önskar och klicka på knappen </a:t>
            </a:r>
            <a:r>
              <a:rPr lang="sv-SE" sz="1000" b="1" dirty="0"/>
              <a:t>Använd för alla </a:t>
            </a:r>
            <a:r>
              <a:rPr lang="sv-SE" sz="1000" dirty="0"/>
              <a:t>för att använda på samtliga sidor med sidfot i presentationen eller </a:t>
            </a:r>
            <a:r>
              <a:rPr lang="sv-SE" sz="1000" b="1" dirty="0"/>
              <a:t>Använd</a:t>
            </a:r>
            <a:r>
              <a:rPr lang="sv-SE" sz="1000" dirty="0"/>
              <a:t> om du endast vill ändra i den sidan du står på. </a:t>
            </a:r>
          </a:p>
        </p:txBody>
      </p:sp>
      <p:grpSp>
        <p:nvGrpSpPr>
          <p:cNvPr id="98" name="Grupp 97">
            <a:extLst>
              <a:ext uri="{FF2B5EF4-FFF2-40B4-BE49-F238E27FC236}">
                <a16:creationId xmlns:a16="http://schemas.microsoft.com/office/drawing/2014/main" id="{456ACE1B-9255-4E0E-885C-599FCBEB27AB}"/>
              </a:ext>
            </a:extLst>
          </p:cNvPr>
          <p:cNvGrpSpPr/>
          <p:nvPr/>
        </p:nvGrpSpPr>
        <p:grpSpPr>
          <a:xfrm>
            <a:off x="379731" y="3152373"/>
            <a:ext cx="2306801" cy="1471325"/>
            <a:chOff x="8226223" y="3383696"/>
            <a:chExt cx="3809032" cy="2429480"/>
          </a:xfrm>
        </p:grpSpPr>
        <p:pic>
          <p:nvPicPr>
            <p:cNvPr id="99" name="Bildobjekt 98">
              <a:extLst>
                <a:ext uri="{FF2B5EF4-FFF2-40B4-BE49-F238E27FC236}">
                  <a16:creationId xmlns:a16="http://schemas.microsoft.com/office/drawing/2014/main" id="{5185F3B7-7A80-4F8A-BCB1-D515CC5391C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226223" y="3383696"/>
              <a:ext cx="3809032" cy="2429480"/>
            </a:xfrm>
            <a:prstGeom prst="rect">
              <a:avLst/>
            </a:prstGeom>
            <a:ln>
              <a:solidFill>
                <a:schemeClr val="tx1">
                  <a:lumMod val="50000"/>
                  <a:lumOff val="50000"/>
                </a:schemeClr>
              </a:solidFill>
            </a:ln>
          </p:spPr>
        </p:pic>
        <p:sp>
          <p:nvSpPr>
            <p:cNvPr id="100" name="Rektangel 99">
              <a:extLst>
                <a:ext uri="{FF2B5EF4-FFF2-40B4-BE49-F238E27FC236}">
                  <a16:creationId xmlns:a16="http://schemas.microsoft.com/office/drawing/2014/main" id="{4539B6FA-7357-4954-90D4-A74D731E67C4}"/>
                </a:ext>
              </a:extLst>
            </p:cNvPr>
            <p:cNvSpPr/>
            <p:nvPr/>
          </p:nvSpPr>
          <p:spPr>
            <a:xfrm>
              <a:off x="10759398" y="5643250"/>
              <a:ext cx="572545" cy="1172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p>
          </p:txBody>
        </p:sp>
      </p:grpSp>
      <p:sp>
        <p:nvSpPr>
          <p:cNvPr id="101" name="textruta 100">
            <a:extLst>
              <a:ext uri="{FF2B5EF4-FFF2-40B4-BE49-F238E27FC236}">
                <a16:creationId xmlns:a16="http://schemas.microsoft.com/office/drawing/2014/main" id="{5044ABCA-5976-44F1-9805-6CB3C56F4B8E}"/>
              </a:ext>
            </a:extLst>
          </p:cNvPr>
          <p:cNvSpPr txBox="1"/>
          <p:nvPr/>
        </p:nvSpPr>
        <p:spPr>
          <a:xfrm>
            <a:off x="377622" y="1821024"/>
            <a:ext cx="1658012" cy="215444"/>
          </a:xfrm>
          <a:prstGeom prst="rect">
            <a:avLst/>
          </a:prstGeom>
          <a:noFill/>
        </p:spPr>
        <p:txBody>
          <a:bodyPr wrap="square" lIns="0" tIns="0" rIns="0" bIns="0" rtlCol="0">
            <a:spAutoFit/>
          </a:bodyPr>
          <a:lstStyle/>
          <a:p>
            <a:r>
              <a:rPr lang="sv-SE" sz="1400" dirty="0">
                <a:latin typeface="+mj-lt"/>
              </a:rPr>
              <a:t>Sidhuvud och sidfot</a:t>
            </a:r>
          </a:p>
        </p:txBody>
      </p:sp>
      <p:sp>
        <p:nvSpPr>
          <p:cNvPr id="102" name="Rectangle: Rounded Corners 52">
            <a:extLst>
              <a:ext uri="{FF2B5EF4-FFF2-40B4-BE49-F238E27FC236}">
                <a16:creationId xmlns:a16="http://schemas.microsoft.com/office/drawing/2014/main" id="{AA108339-F16A-497B-9D6A-9C02D728908C}"/>
              </a:ext>
            </a:extLst>
          </p:cNvPr>
          <p:cNvSpPr/>
          <p:nvPr/>
        </p:nvSpPr>
        <p:spPr>
          <a:xfrm>
            <a:off x="1913856" y="4519612"/>
            <a:ext cx="346742" cy="7381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25"/>
              </a:lnSpc>
            </a:pPr>
            <a:endParaRPr lang="sv-SE" sz="1000" dirty="0"/>
          </a:p>
        </p:txBody>
      </p:sp>
      <p:sp>
        <p:nvSpPr>
          <p:cNvPr id="103" name="textruta 102">
            <a:extLst>
              <a:ext uri="{FF2B5EF4-FFF2-40B4-BE49-F238E27FC236}">
                <a16:creationId xmlns:a16="http://schemas.microsoft.com/office/drawing/2014/main" id="{A72A273D-4A83-480F-B75F-72C7E777BAEC}"/>
              </a:ext>
            </a:extLst>
          </p:cNvPr>
          <p:cNvSpPr txBox="1"/>
          <p:nvPr/>
        </p:nvSpPr>
        <p:spPr>
          <a:xfrm>
            <a:off x="365125" y="404368"/>
            <a:ext cx="10093127" cy="1107996"/>
          </a:xfrm>
          <a:prstGeom prst="rect">
            <a:avLst/>
          </a:prstGeom>
          <a:noFill/>
        </p:spPr>
        <p:txBody>
          <a:bodyPr wrap="square" lIns="0" tIns="0" rIns="0" bIns="0" rtlCol="0">
            <a:spAutoFit/>
          </a:bodyPr>
          <a:lstStyle/>
          <a:p>
            <a:pPr>
              <a:lnSpc>
                <a:spcPct val="90000"/>
              </a:lnSpc>
            </a:pPr>
            <a:r>
              <a:rPr lang="sv-SE" sz="4000" dirty="0"/>
              <a:t>Instruktioner</a:t>
            </a:r>
            <a:br>
              <a:rPr lang="sv-SE" sz="4000" dirty="0"/>
            </a:br>
            <a:r>
              <a:rPr lang="sv-SE" sz="4000" dirty="0"/>
              <a:t>Dold sida, visas inte vid utskrift</a:t>
            </a:r>
          </a:p>
        </p:txBody>
      </p:sp>
    </p:spTree>
    <p:extLst>
      <p:ext uri="{BB962C8B-B14F-4D97-AF65-F5344CB8AC3E}">
        <p14:creationId xmlns:p14="http://schemas.microsoft.com/office/powerpoint/2010/main" val="959693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F960860-68B1-45D0-A675-2098A6A1E731}"/>
              </a:ext>
            </a:extLst>
          </p:cNvPr>
          <p:cNvSpPr>
            <a:spLocks noGrp="1"/>
          </p:cNvSpPr>
          <p:nvPr>
            <p:ph type="ctrTitle"/>
          </p:nvPr>
        </p:nvSpPr>
        <p:spPr/>
        <p:txBody>
          <a:bodyPr/>
          <a:lstStyle/>
          <a:p>
            <a:r>
              <a:rPr lang="sv-SE" dirty="0"/>
              <a:t>Ditt lönesamtal</a:t>
            </a:r>
            <a:br>
              <a:rPr lang="sv-SE" dirty="0"/>
            </a:br>
            <a:r>
              <a:rPr lang="sv-SE" dirty="0"/>
              <a:t>- så förbereder du dig</a:t>
            </a:r>
          </a:p>
        </p:txBody>
      </p:sp>
      <p:sp>
        <p:nvSpPr>
          <p:cNvPr id="5" name="Underrubrik 4">
            <a:extLst>
              <a:ext uri="{FF2B5EF4-FFF2-40B4-BE49-F238E27FC236}">
                <a16:creationId xmlns:a16="http://schemas.microsoft.com/office/drawing/2014/main" id="{6F4D0B72-513E-47E2-975F-8FBF928D560D}"/>
              </a:ext>
            </a:extLst>
          </p:cNvPr>
          <p:cNvSpPr>
            <a:spLocks noGrp="1"/>
          </p:cNvSpPr>
          <p:nvPr>
            <p:ph type="subTitle" idx="1"/>
          </p:nvPr>
        </p:nvSpPr>
        <p:spPr/>
        <p:txBody>
          <a:bodyPr/>
          <a:lstStyle/>
          <a:p>
            <a:endParaRPr lang="sv-SE"/>
          </a:p>
        </p:txBody>
      </p:sp>
      <p:sp>
        <p:nvSpPr>
          <p:cNvPr id="6" name="Platshållare för text 5">
            <a:extLst>
              <a:ext uri="{FF2B5EF4-FFF2-40B4-BE49-F238E27FC236}">
                <a16:creationId xmlns:a16="http://schemas.microsoft.com/office/drawing/2014/main" id="{E58F9B11-55A0-43B8-9EE0-C67D5A37D57E}"/>
              </a:ext>
            </a:extLst>
          </p:cNvPr>
          <p:cNvSpPr>
            <a:spLocks noGrp="1"/>
          </p:cNvSpPr>
          <p:nvPr>
            <p:ph type="body" sz="quarter" idx="10"/>
          </p:nvPr>
        </p:nvSpPr>
        <p:spPr/>
        <p:txBody>
          <a:bodyPr/>
          <a:lstStyle/>
          <a:p>
            <a:endParaRPr lang="sv-SE" dirty="0"/>
          </a:p>
        </p:txBody>
      </p:sp>
    </p:spTree>
    <p:extLst>
      <p:ext uri="{BB962C8B-B14F-4D97-AF65-F5344CB8AC3E}">
        <p14:creationId xmlns:p14="http://schemas.microsoft.com/office/powerpoint/2010/main" val="3289012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5C6E5CD-4CFB-4759-9699-2203AC1AC68A}"/>
              </a:ext>
            </a:extLst>
          </p:cNvPr>
          <p:cNvSpPr>
            <a:spLocks noGrp="1"/>
          </p:cNvSpPr>
          <p:nvPr>
            <p:ph type="title"/>
          </p:nvPr>
        </p:nvSpPr>
        <p:spPr/>
        <p:txBody>
          <a:bodyPr/>
          <a:lstStyle/>
          <a:p>
            <a:r>
              <a:rPr lang="sv-SE" dirty="0"/>
              <a:t>Avtalet (HÖK T)</a:t>
            </a:r>
          </a:p>
        </p:txBody>
      </p:sp>
      <p:sp>
        <p:nvSpPr>
          <p:cNvPr id="7" name="Platshållare för text 6">
            <a:extLst>
              <a:ext uri="{FF2B5EF4-FFF2-40B4-BE49-F238E27FC236}">
                <a16:creationId xmlns:a16="http://schemas.microsoft.com/office/drawing/2014/main" id="{28BBA3EC-6E74-4D7E-94F1-D47659C93EB9}"/>
              </a:ext>
            </a:extLst>
          </p:cNvPr>
          <p:cNvSpPr>
            <a:spLocks noGrp="1"/>
          </p:cNvSpPr>
          <p:nvPr>
            <p:ph type="body" sz="quarter" idx="12"/>
          </p:nvPr>
        </p:nvSpPr>
        <p:spPr/>
        <p:txBody>
          <a:bodyPr/>
          <a:lstStyle/>
          <a:p>
            <a:r>
              <a:rPr lang="sv-SE" dirty="0"/>
              <a:t>Lönen ska vara individuell och differentierad och avspegla uppnådda mål och resultat</a:t>
            </a:r>
          </a:p>
          <a:p>
            <a:r>
              <a:rPr lang="sv-SE" dirty="0"/>
              <a:t>Sifferlöst avtal utan nivåer</a:t>
            </a:r>
            <a:br>
              <a:rPr lang="sv-SE" dirty="0"/>
            </a:br>
            <a:endParaRPr lang="sv-SE" dirty="0"/>
          </a:p>
          <a:p>
            <a:endParaRPr lang="sv-SE" dirty="0"/>
          </a:p>
          <a:p>
            <a:endParaRPr lang="sv-SE" dirty="0"/>
          </a:p>
        </p:txBody>
      </p:sp>
      <p:sp>
        <p:nvSpPr>
          <p:cNvPr id="6" name="Platshållare för text 5">
            <a:extLst>
              <a:ext uri="{FF2B5EF4-FFF2-40B4-BE49-F238E27FC236}">
                <a16:creationId xmlns:a16="http://schemas.microsoft.com/office/drawing/2014/main" id="{76C1FAF9-3F13-4100-B4E9-984E78CEBC81}"/>
              </a:ext>
            </a:extLst>
          </p:cNvPr>
          <p:cNvSpPr>
            <a:spLocks noGrp="1"/>
          </p:cNvSpPr>
          <p:nvPr>
            <p:ph type="body" sz="quarter" idx="11"/>
          </p:nvPr>
        </p:nvSpPr>
        <p:spPr>
          <a:xfrm>
            <a:off x="6096000" y="2907499"/>
            <a:ext cx="5730874" cy="3543300"/>
          </a:xfrm>
        </p:spPr>
        <p:txBody>
          <a:bodyPr/>
          <a:lstStyle/>
          <a:p>
            <a:pPr marL="0" indent="0">
              <a:buNone/>
            </a:pPr>
            <a:r>
              <a:rPr lang="sv-SE" dirty="0"/>
              <a:t>Tre vägar för löneöversyn:</a:t>
            </a:r>
          </a:p>
          <a:p>
            <a:r>
              <a:rPr lang="sv-SE" sz="2400" dirty="0"/>
              <a:t>Genom dialog chef – medarbetare (lönesamtal där arbetsgivaren lämnar förslag till ny lön och medarbetarens lön ska diskuteras)</a:t>
            </a:r>
          </a:p>
          <a:p>
            <a:r>
              <a:rPr lang="sv-SE" sz="2400" dirty="0"/>
              <a:t>Genom traditionell förhandling mellan lokala parter</a:t>
            </a:r>
          </a:p>
          <a:p>
            <a:r>
              <a:rPr lang="sv-SE" sz="2400" dirty="0"/>
              <a:t>Genom lokal överenskommelse om annan hanteringsordning</a:t>
            </a:r>
          </a:p>
          <a:p>
            <a:endParaRPr lang="sv-SE" dirty="0"/>
          </a:p>
        </p:txBody>
      </p:sp>
      <p:pic>
        <p:nvPicPr>
          <p:cNvPr id="3" name="Platshållare för bild 2" descr="En bild som visar person, person, inomhus, bord&#10;&#10;Automatiskt genererad beskrivning">
            <a:extLst>
              <a:ext uri="{FF2B5EF4-FFF2-40B4-BE49-F238E27FC236}">
                <a16:creationId xmlns:a16="http://schemas.microsoft.com/office/drawing/2014/main" id="{C65CE870-AE2B-45E1-A668-BF9A7133EA6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142875" y="0"/>
            <a:ext cx="5143500" cy="6858000"/>
          </a:xfrm>
        </p:spPr>
      </p:pic>
    </p:spTree>
    <p:extLst>
      <p:ext uri="{BB962C8B-B14F-4D97-AF65-F5344CB8AC3E}">
        <p14:creationId xmlns:p14="http://schemas.microsoft.com/office/powerpoint/2010/main" val="1973356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5591DC-2AF3-4E0E-BC6C-03F75876BDD4}"/>
              </a:ext>
            </a:extLst>
          </p:cNvPr>
          <p:cNvSpPr>
            <a:spLocks noGrp="1"/>
          </p:cNvSpPr>
          <p:nvPr>
            <p:ph type="title"/>
          </p:nvPr>
        </p:nvSpPr>
        <p:spPr>
          <a:xfrm>
            <a:off x="365125" y="407201"/>
            <a:ext cx="5730874" cy="504825"/>
          </a:xfrm>
        </p:spPr>
        <p:txBody>
          <a:bodyPr anchor="t">
            <a:noAutofit/>
          </a:bodyPr>
          <a:lstStyle/>
          <a:p>
            <a:r>
              <a:rPr lang="sv-SE" dirty="0"/>
              <a:t>Vad Akavia vill med sin lönepolitik</a:t>
            </a:r>
          </a:p>
        </p:txBody>
      </p:sp>
      <p:sp>
        <p:nvSpPr>
          <p:cNvPr id="3" name="Platshållare för text 2">
            <a:extLst>
              <a:ext uri="{FF2B5EF4-FFF2-40B4-BE49-F238E27FC236}">
                <a16:creationId xmlns:a16="http://schemas.microsoft.com/office/drawing/2014/main" id="{7516FF36-662B-4F20-A291-E4BA6C0963C3}"/>
              </a:ext>
            </a:extLst>
          </p:cNvPr>
          <p:cNvSpPr>
            <a:spLocks noGrp="1"/>
          </p:cNvSpPr>
          <p:nvPr>
            <p:ph type="body" sz="quarter" idx="11"/>
          </p:nvPr>
        </p:nvSpPr>
        <p:spPr>
          <a:xfrm>
            <a:off x="365125" y="1990726"/>
            <a:ext cx="5730874" cy="3543300"/>
          </a:xfrm>
        </p:spPr>
        <p:txBody>
          <a:bodyPr>
            <a:normAutofit/>
          </a:bodyPr>
          <a:lstStyle/>
          <a:p>
            <a:r>
              <a:rPr lang="sv-SE" sz="2700"/>
              <a:t>Lönespridningen ska öka</a:t>
            </a:r>
          </a:p>
          <a:p>
            <a:r>
              <a:rPr lang="sv-SE" sz="2700"/>
              <a:t>Lönesättningen ska bygga på dialog chef – medarbetare kring medarbetarens bidrag till verksamheten</a:t>
            </a:r>
          </a:p>
          <a:p>
            <a:r>
              <a:rPr lang="sv-SE" sz="2700"/>
              <a:t>Den lokala löneprocessen och kopplingen till verksamheten ska utvecklas</a:t>
            </a:r>
          </a:p>
          <a:p>
            <a:endParaRPr lang="sv-SE" sz="2700"/>
          </a:p>
        </p:txBody>
      </p:sp>
      <p:pic>
        <p:nvPicPr>
          <p:cNvPr id="5" name="Platshållare för bild 4" descr="En bild som visar inomhus, person&#10;&#10;Automatiskt genererad beskrivning">
            <a:extLst>
              <a:ext uri="{FF2B5EF4-FFF2-40B4-BE49-F238E27FC236}">
                <a16:creationId xmlns:a16="http://schemas.microsoft.com/office/drawing/2014/main" id="{F88C80C7-5021-4614-AA25-CCE3A52E190D}"/>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b="-1"/>
          <a:stretch/>
        </p:blipFill>
        <p:spPr>
          <a:xfrm>
            <a:off x="6792002" y="10"/>
            <a:ext cx="5399999" cy="6857990"/>
          </a:xfrm>
          <a:noFill/>
        </p:spPr>
      </p:pic>
      <p:sp>
        <p:nvSpPr>
          <p:cNvPr id="22" name="Text Placeholder 5">
            <a:extLst>
              <a:ext uri="{FF2B5EF4-FFF2-40B4-BE49-F238E27FC236}">
                <a16:creationId xmlns:a16="http://schemas.microsoft.com/office/drawing/2014/main" id="{73D663DA-E64A-4873-A411-870BBBAC7A9C}"/>
              </a:ext>
            </a:extLst>
          </p:cNvPr>
          <p:cNvSpPr>
            <a:spLocks noGrp="1"/>
          </p:cNvSpPr>
          <p:nvPr>
            <p:ph type="body" sz="quarter" idx="17"/>
          </p:nvPr>
        </p:nvSpPr>
        <p:spPr>
          <a:xfrm>
            <a:off x="11043919" y="6127622"/>
            <a:ext cx="792480" cy="527304"/>
          </a:xfrm>
        </p:spPr>
        <p:txBody>
          <a:bodyPr/>
          <a:lstStyle/>
          <a:p>
            <a:endParaRPr lang="en-US"/>
          </a:p>
        </p:txBody>
      </p:sp>
    </p:spTree>
    <p:extLst>
      <p:ext uri="{BB962C8B-B14F-4D97-AF65-F5344CB8AC3E}">
        <p14:creationId xmlns:p14="http://schemas.microsoft.com/office/powerpoint/2010/main" val="67797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a:extLst>
              <a:ext uri="{FF2B5EF4-FFF2-40B4-BE49-F238E27FC236}">
                <a16:creationId xmlns:a16="http://schemas.microsoft.com/office/drawing/2014/main" id="{4AB5F553-AE52-47D6-8224-BFE0161E86A4}"/>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20" y="10"/>
            <a:ext cx="12193180" cy="6857990"/>
          </a:xfrm>
          <a:noFill/>
        </p:spPr>
      </p:pic>
      <p:sp>
        <p:nvSpPr>
          <p:cNvPr id="2" name="Rubrik 1">
            <a:extLst>
              <a:ext uri="{FF2B5EF4-FFF2-40B4-BE49-F238E27FC236}">
                <a16:creationId xmlns:a16="http://schemas.microsoft.com/office/drawing/2014/main" id="{939C65F9-3F4F-4168-8024-014A2C9A9009}"/>
              </a:ext>
            </a:extLst>
          </p:cNvPr>
          <p:cNvSpPr>
            <a:spLocks noGrp="1"/>
          </p:cNvSpPr>
          <p:nvPr>
            <p:ph type="title"/>
          </p:nvPr>
        </p:nvSpPr>
        <p:spPr>
          <a:xfrm>
            <a:off x="365125" y="407201"/>
            <a:ext cx="5730874" cy="504825"/>
          </a:xfrm>
        </p:spPr>
        <p:txBody>
          <a:bodyPr anchor="t">
            <a:normAutofit/>
          </a:bodyPr>
          <a:lstStyle/>
          <a:p>
            <a:r>
              <a:rPr lang="sv-SE" sz="3100" dirty="0"/>
              <a:t>Följande bör ingå i lönesamtalet</a:t>
            </a:r>
          </a:p>
        </p:txBody>
      </p:sp>
      <p:sp>
        <p:nvSpPr>
          <p:cNvPr id="13" name="Text Placeholder 3">
            <a:extLst>
              <a:ext uri="{FF2B5EF4-FFF2-40B4-BE49-F238E27FC236}">
                <a16:creationId xmlns:a16="http://schemas.microsoft.com/office/drawing/2014/main" id="{FCD78F3B-3B09-4731-B93B-2788A63D2551}"/>
              </a:ext>
            </a:extLst>
          </p:cNvPr>
          <p:cNvSpPr>
            <a:spLocks noGrp="1"/>
          </p:cNvSpPr>
          <p:nvPr>
            <p:ph type="body" sz="quarter" idx="12"/>
          </p:nvPr>
        </p:nvSpPr>
        <p:spPr>
          <a:xfrm>
            <a:off x="365125" y="993775"/>
            <a:ext cx="5730875" cy="576263"/>
          </a:xfrm>
        </p:spPr>
        <p:txBody>
          <a:bodyPr/>
          <a:lstStyle/>
          <a:p>
            <a:r>
              <a:rPr lang="sv-SE" dirty="0">
                <a:solidFill>
                  <a:schemeClr val="tx1"/>
                </a:solidFill>
              </a:rPr>
              <a:t>Lönesamtal - helst uppdelat på två tillfällen!</a:t>
            </a:r>
          </a:p>
          <a:p>
            <a:endParaRPr lang="en-US" dirty="0"/>
          </a:p>
        </p:txBody>
      </p:sp>
      <p:sp>
        <p:nvSpPr>
          <p:cNvPr id="4" name="Platshållare för text 3">
            <a:extLst>
              <a:ext uri="{FF2B5EF4-FFF2-40B4-BE49-F238E27FC236}">
                <a16:creationId xmlns:a16="http://schemas.microsoft.com/office/drawing/2014/main" id="{35855CBF-5DE9-4270-8865-BF06F6F592C9}"/>
              </a:ext>
            </a:extLst>
          </p:cNvPr>
          <p:cNvSpPr>
            <a:spLocks noGrp="1"/>
          </p:cNvSpPr>
          <p:nvPr>
            <p:ph type="body" sz="quarter" idx="11"/>
          </p:nvPr>
        </p:nvSpPr>
        <p:spPr>
          <a:xfrm>
            <a:off x="365125" y="1990726"/>
            <a:ext cx="5730874" cy="3543300"/>
          </a:xfrm>
        </p:spPr>
        <p:txBody>
          <a:bodyPr>
            <a:normAutofit/>
          </a:bodyPr>
          <a:lstStyle/>
          <a:p>
            <a:pPr marL="0" indent="0">
              <a:buNone/>
            </a:pPr>
            <a:r>
              <a:rPr lang="sv-SE" sz="2400" dirty="0"/>
              <a:t>Att ta upp:</a:t>
            </a:r>
          </a:p>
          <a:p>
            <a:r>
              <a:rPr lang="sv-SE" sz="2400" dirty="0"/>
              <a:t>Dina uppställda mål</a:t>
            </a:r>
          </a:p>
          <a:p>
            <a:r>
              <a:rPr lang="sv-SE" sz="2400" dirty="0"/>
              <a:t>Ditt resultat</a:t>
            </a:r>
          </a:p>
          <a:p>
            <a:r>
              <a:rPr lang="sv-SE" sz="2400" dirty="0"/>
              <a:t>Dina arbetsuppgifter</a:t>
            </a:r>
          </a:p>
          <a:p>
            <a:r>
              <a:rPr lang="sv-SE" sz="2400" dirty="0"/>
              <a:t>Ditt ansvar</a:t>
            </a:r>
          </a:p>
          <a:p>
            <a:r>
              <a:rPr lang="sv-SE" sz="2400" dirty="0"/>
              <a:t>Din kompetensutveckling</a:t>
            </a:r>
          </a:p>
          <a:p>
            <a:r>
              <a:rPr lang="sv-SE" sz="2400" dirty="0"/>
              <a:t>Ditt bidrag till andra kollegors resultat och till verksamheten i stort</a:t>
            </a:r>
          </a:p>
          <a:p>
            <a:pPr marL="0" indent="0">
              <a:buNone/>
            </a:pPr>
            <a:endParaRPr lang="sv-SE" sz="2000" dirty="0"/>
          </a:p>
          <a:p>
            <a:pPr marL="0" indent="0">
              <a:buNone/>
            </a:pPr>
            <a:endParaRPr lang="sv-SE" sz="2000" dirty="0"/>
          </a:p>
        </p:txBody>
      </p:sp>
      <p:sp>
        <p:nvSpPr>
          <p:cNvPr id="15" name="Text Placeholder 5">
            <a:extLst>
              <a:ext uri="{FF2B5EF4-FFF2-40B4-BE49-F238E27FC236}">
                <a16:creationId xmlns:a16="http://schemas.microsoft.com/office/drawing/2014/main" id="{FB888281-3A5C-41E8-B148-3D8370CF6575}"/>
              </a:ext>
            </a:extLst>
          </p:cNvPr>
          <p:cNvSpPr>
            <a:spLocks noGrp="1"/>
          </p:cNvSpPr>
          <p:nvPr>
            <p:ph type="body" sz="quarter" idx="17"/>
          </p:nvPr>
        </p:nvSpPr>
        <p:spPr>
          <a:xfrm>
            <a:off x="11043919" y="6127622"/>
            <a:ext cx="792480" cy="527304"/>
          </a:xfrm>
        </p:spPr>
        <p:txBody>
          <a:bodyPr/>
          <a:lstStyle/>
          <a:p>
            <a:endParaRPr lang="en-US"/>
          </a:p>
        </p:txBody>
      </p:sp>
    </p:spTree>
    <p:extLst>
      <p:ext uri="{BB962C8B-B14F-4D97-AF65-F5344CB8AC3E}">
        <p14:creationId xmlns:p14="http://schemas.microsoft.com/office/powerpoint/2010/main" val="1614065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DA35CD-A5E0-4F65-B09E-6CBE773347D7}"/>
              </a:ext>
            </a:extLst>
          </p:cNvPr>
          <p:cNvSpPr>
            <a:spLocks noGrp="1"/>
          </p:cNvSpPr>
          <p:nvPr>
            <p:ph type="title"/>
          </p:nvPr>
        </p:nvSpPr>
        <p:spPr/>
        <p:txBody>
          <a:bodyPr/>
          <a:lstStyle/>
          <a:p>
            <a:r>
              <a:rPr lang="sv-SE" dirty="0"/>
              <a:t>Förbered dig väl</a:t>
            </a:r>
          </a:p>
        </p:txBody>
      </p:sp>
      <p:sp>
        <p:nvSpPr>
          <p:cNvPr id="3" name="Platshållare för text 2">
            <a:extLst>
              <a:ext uri="{FF2B5EF4-FFF2-40B4-BE49-F238E27FC236}">
                <a16:creationId xmlns:a16="http://schemas.microsoft.com/office/drawing/2014/main" id="{8FFFF19B-42D9-4FCD-9850-5D821FC58C8C}"/>
              </a:ext>
            </a:extLst>
          </p:cNvPr>
          <p:cNvSpPr>
            <a:spLocks noGrp="1"/>
          </p:cNvSpPr>
          <p:nvPr>
            <p:ph type="body" sz="quarter" idx="11"/>
          </p:nvPr>
        </p:nvSpPr>
        <p:spPr/>
        <p:txBody>
          <a:bodyPr/>
          <a:lstStyle/>
          <a:p>
            <a:r>
              <a:rPr lang="sv-SE" sz="2600" dirty="0"/>
              <a:t>Vilka resultat har du uppnått under året som gått?</a:t>
            </a:r>
          </a:p>
          <a:p>
            <a:r>
              <a:rPr lang="sv-SE" sz="2600" dirty="0"/>
              <a:t>Koppla tillbaka till medarbetsamtalet och den löpande dialogen med din chef.</a:t>
            </a:r>
          </a:p>
          <a:p>
            <a:r>
              <a:rPr lang="sv-SE" sz="2600" dirty="0"/>
              <a:t>Förändrade arbetsuppgifter?</a:t>
            </a:r>
          </a:p>
          <a:p>
            <a:r>
              <a:rPr lang="sv-SE" sz="2600" dirty="0"/>
              <a:t>Utökat ansvar?</a:t>
            </a:r>
          </a:p>
          <a:p>
            <a:r>
              <a:rPr lang="sv-SE" sz="2600" dirty="0"/>
              <a:t>Bidragit till verksamhetsutveckling?</a:t>
            </a:r>
          </a:p>
          <a:p>
            <a:r>
              <a:rPr lang="sv-SE" sz="2600" dirty="0"/>
              <a:t>Kompetensutvecklat dig?</a:t>
            </a:r>
          </a:p>
          <a:p>
            <a:r>
              <a:rPr lang="sv-SE" sz="2600" dirty="0"/>
              <a:t>Hjälpt kollegor till bättre resultat?</a:t>
            </a:r>
          </a:p>
          <a:p>
            <a:endParaRPr lang="sv-SE" dirty="0"/>
          </a:p>
        </p:txBody>
      </p:sp>
      <p:sp>
        <p:nvSpPr>
          <p:cNvPr id="4" name="Platshållare för text 3">
            <a:extLst>
              <a:ext uri="{FF2B5EF4-FFF2-40B4-BE49-F238E27FC236}">
                <a16:creationId xmlns:a16="http://schemas.microsoft.com/office/drawing/2014/main" id="{C3C9AB5D-72BE-4A8A-818E-6D3A142F0F95}"/>
              </a:ext>
            </a:extLst>
          </p:cNvPr>
          <p:cNvSpPr>
            <a:spLocks noGrp="1"/>
          </p:cNvSpPr>
          <p:nvPr>
            <p:ph type="body" sz="quarter" idx="12"/>
          </p:nvPr>
        </p:nvSpPr>
        <p:spPr/>
        <p:txBody>
          <a:bodyPr/>
          <a:lstStyle/>
          <a:p>
            <a:r>
              <a:rPr lang="sv-SE" dirty="0"/>
              <a:t>Kartlägg din arbetsinsats</a:t>
            </a:r>
          </a:p>
        </p:txBody>
      </p:sp>
      <p:pic>
        <p:nvPicPr>
          <p:cNvPr id="8" name="Platshållare för bild 7">
            <a:extLst>
              <a:ext uri="{FF2B5EF4-FFF2-40B4-BE49-F238E27FC236}">
                <a16:creationId xmlns:a16="http://schemas.microsoft.com/office/drawing/2014/main" id="{1F3B38CD-94C3-4842-B76B-4E18E6E5966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6" name="Platshållare för text 5">
            <a:extLst>
              <a:ext uri="{FF2B5EF4-FFF2-40B4-BE49-F238E27FC236}">
                <a16:creationId xmlns:a16="http://schemas.microsoft.com/office/drawing/2014/main" id="{8C938E61-0C95-4979-8C60-4C01AF9A4BF3}"/>
              </a:ext>
            </a:extLst>
          </p:cNvPr>
          <p:cNvSpPr>
            <a:spLocks noGrp="1"/>
          </p:cNvSpPr>
          <p:nvPr>
            <p:ph type="body" sz="quarter" idx="17"/>
          </p:nvPr>
        </p:nvSpPr>
        <p:spPr/>
        <p:txBody>
          <a:bodyPr/>
          <a:lstStyle/>
          <a:p>
            <a:endParaRPr lang="sv-SE"/>
          </a:p>
        </p:txBody>
      </p:sp>
    </p:spTree>
    <p:extLst>
      <p:ext uri="{BB962C8B-B14F-4D97-AF65-F5344CB8AC3E}">
        <p14:creationId xmlns:p14="http://schemas.microsoft.com/office/powerpoint/2010/main" val="3756578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D85FCC-F252-404F-AEA4-F0F899A7E166}"/>
              </a:ext>
            </a:extLst>
          </p:cNvPr>
          <p:cNvSpPr>
            <a:spLocks noGrp="1"/>
          </p:cNvSpPr>
          <p:nvPr>
            <p:ph type="title"/>
          </p:nvPr>
        </p:nvSpPr>
        <p:spPr>
          <a:xfrm>
            <a:off x="365124" y="407201"/>
            <a:ext cx="11463713" cy="504825"/>
          </a:xfrm>
        </p:spPr>
        <p:txBody>
          <a:bodyPr anchor="t">
            <a:normAutofit/>
          </a:bodyPr>
          <a:lstStyle/>
          <a:p>
            <a:r>
              <a:rPr lang="sv-SE" sz="3400"/>
              <a:t>Din framtida roll</a:t>
            </a:r>
          </a:p>
        </p:txBody>
      </p:sp>
      <p:pic>
        <p:nvPicPr>
          <p:cNvPr id="8" name="Platshållare för bild 7" descr="En bild som visar person, inomhus, rätt&#10;&#10;Automatiskt genererad beskrivning">
            <a:extLst>
              <a:ext uri="{FF2B5EF4-FFF2-40B4-BE49-F238E27FC236}">
                <a16:creationId xmlns:a16="http://schemas.microsoft.com/office/drawing/2014/main" id="{2F55B3F0-B153-4A65-8AF1-E55E4C5F360E}"/>
              </a:ext>
            </a:extLst>
          </p:cNvPr>
          <p:cNvPicPr>
            <a:picLocks noGrp="1" noChangeAspect="1"/>
          </p:cNvPicPr>
          <p:nvPr>
            <p:ph sz="quarter" idx="27"/>
          </p:nvPr>
        </p:nvPicPr>
        <p:blipFill rotWithShape="1">
          <a:blip r:embed="rId3">
            <a:extLst>
              <a:ext uri="{28A0092B-C50C-407E-A947-70E740481C1C}">
                <a14:useLocalDpi xmlns:a14="http://schemas.microsoft.com/office/drawing/2010/main" val="0"/>
              </a:ext>
            </a:extLst>
          </a:blip>
          <a:srcRect/>
          <a:stretch/>
        </p:blipFill>
        <p:spPr>
          <a:xfrm>
            <a:off x="365123" y="1990726"/>
            <a:ext cx="5544000" cy="3543300"/>
          </a:xfrm>
          <a:noFill/>
        </p:spPr>
      </p:pic>
      <p:sp>
        <p:nvSpPr>
          <p:cNvPr id="4" name="Platshållare för text 3">
            <a:extLst>
              <a:ext uri="{FF2B5EF4-FFF2-40B4-BE49-F238E27FC236}">
                <a16:creationId xmlns:a16="http://schemas.microsoft.com/office/drawing/2014/main" id="{5C0B2891-0ACA-4D1C-A347-CB95CF5DCA8E}"/>
              </a:ext>
            </a:extLst>
          </p:cNvPr>
          <p:cNvSpPr>
            <a:spLocks noGrp="1"/>
          </p:cNvSpPr>
          <p:nvPr>
            <p:ph sz="quarter" idx="28"/>
          </p:nvPr>
        </p:nvSpPr>
        <p:spPr>
          <a:xfrm>
            <a:off x="6284838" y="1990726"/>
            <a:ext cx="5544000" cy="3543300"/>
          </a:xfrm>
        </p:spPr>
        <p:txBody>
          <a:bodyPr>
            <a:normAutofit/>
          </a:bodyPr>
          <a:lstStyle/>
          <a:p>
            <a:r>
              <a:rPr lang="sv-SE" sz="2800" dirty="0"/>
              <a:t>Din framtida roll</a:t>
            </a:r>
            <a:br>
              <a:rPr lang="sv-SE" sz="2200" dirty="0"/>
            </a:br>
            <a:r>
              <a:rPr lang="sv-SE" sz="2200" dirty="0"/>
              <a:t>- Utveckla ditt arbetsinnehåll?</a:t>
            </a:r>
            <a:br>
              <a:rPr lang="sv-SE" sz="2200" dirty="0"/>
            </a:br>
            <a:r>
              <a:rPr lang="sv-SE" sz="2200" dirty="0"/>
              <a:t>- Ytterligare kompetensutveckling?</a:t>
            </a:r>
            <a:br>
              <a:rPr lang="sv-SE" sz="2200" dirty="0"/>
            </a:br>
            <a:r>
              <a:rPr lang="sv-SE" sz="2200" dirty="0"/>
              <a:t>- Rationalisera bort arbetsuppgifter?</a:t>
            </a:r>
            <a:br>
              <a:rPr lang="sv-SE" sz="2200" dirty="0"/>
            </a:br>
            <a:r>
              <a:rPr lang="sv-SE" sz="2200" dirty="0"/>
              <a:t>- Utökat ansvar?</a:t>
            </a:r>
          </a:p>
          <a:p>
            <a:r>
              <a:rPr lang="sv-SE" sz="2800" dirty="0"/>
              <a:t>Marknadsläge och lönestruktur</a:t>
            </a:r>
            <a:br>
              <a:rPr lang="sv-SE" sz="2200" dirty="0"/>
            </a:br>
            <a:r>
              <a:rPr lang="sv-SE" sz="2200" dirty="0"/>
              <a:t>-  Vad tjänar andra?</a:t>
            </a:r>
            <a:br>
              <a:rPr lang="sv-SE" sz="2200" dirty="0"/>
            </a:br>
            <a:r>
              <a:rPr lang="sv-SE" sz="2200" dirty="0"/>
              <a:t>- Utnyttja dina kontakter och ta hjälp av </a:t>
            </a:r>
            <a:r>
              <a:rPr lang="sv-SE" sz="2200" dirty="0" err="1"/>
              <a:t>Akavias</a:t>
            </a:r>
            <a:r>
              <a:rPr lang="sv-SE" sz="2200" dirty="0"/>
              <a:t> medlemsrådgivning.</a:t>
            </a:r>
            <a:br>
              <a:rPr lang="sv-SE" sz="2200" dirty="0"/>
            </a:br>
            <a:r>
              <a:rPr lang="sv-SE" sz="2200" dirty="0"/>
              <a:t>- Saco </a:t>
            </a:r>
            <a:r>
              <a:rPr lang="sv-SE" sz="2200" dirty="0" err="1"/>
              <a:t>Lönesök</a:t>
            </a:r>
            <a:r>
              <a:rPr lang="sv-SE" sz="2200"/>
              <a:t>.</a:t>
            </a:r>
            <a:endParaRPr lang="sv-SE" sz="2200" dirty="0"/>
          </a:p>
          <a:p>
            <a:endParaRPr lang="sv-SE" sz="2200" dirty="0"/>
          </a:p>
        </p:txBody>
      </p:sp>
    </p:spTree>
    <p:extLst>
      <p:ext uri="{BB962C8B-B14F-4D97-AF65-F5344CB8AC3E}">
        <p14:creationId xmlns:p14="http://schemas.microsoft.com/office/powerpoint/2010/main" val="688971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E3B99C-957C-4EC7-9497-CC3D1251FC1E}"/>
              </a:ext>
            </a:extLst>
          </p:cNvPr>
          <p:cNvSpPr>
            <a:spLocks noGrp="1"/>
          </p:cNvSpPr>
          <p:nvPr>
            <p:ph type="title"/>
          </p:nvPr>
        </p:nvSpPr>
        <p:spPr>
          <a:xfrm>
            <a:off x="6096001" y="407201"/>
            <a:ext cx="5730874" cy="504825"/>
          </a:xfrm>
        </p:spPr>
        <p:txBody>
          <a:bodyPr anchor="t">
            <a:normAutofit/>
          </a:bodyPr>
          <a:lstStyle/>
          <a:p>
            <a:r>
              <a:rPr lang="sv-SE" sz="3400"/>
              <a:t>Utvärdera lönesamtalet</a:t>
            </a:r>
          </a:p>
        </p:txBody>
      </p:sp>
      <p:sp>
        <p:nvSpPr>
          <p:cNvPr id="3" name="Platshållare för text 2">
            <a:extLst>
              <a:ext uri="{FF2B5EF4-FFF2-40B4-BE49-F238E27FC236}">
                <a16:creationId xmlns:a16="http://schemas.microsoft.com/office/drawing/2014/main" id="{2E56C634-F933-4081-B3CF-0A1EE3088F21}"/>
              </a:ext>
            </a:extLst>
          </p:cNvPr>
          <p:cNvSpPr>
            <a:spLocks noGrp="1"/>
          </p:cNvSpPr>
          <p:nvPr>
            <p:ph type="body" sz="quarter" idx="11"/>
          </p:nvPr>
        </p:nvSpPr>
        <p:spPr>
          <a:xfrm>
            <a:off x="6096000" y="1990726"/>
            <a:ext cx="5730874" cy="3543300"/>
          </a:xfrm>
        </p:spPr>
        <p:txBody>
          <a:bodyPr>
            <a:normAutofit/>
          </a:bodyPr>
          <a:lstStyle/>
          <a:p>
            <a:r>
              <a:rPr lang="sv-SE" sz="2700"/>
              <a:t>Har du uppnått målen? </a:t>
            </a:r>
          </a:p>
          <a:p>
            <a:r>
              <a:rPr lang="sv-SE" sz="2700"/>
              <a:t>Vilka argument har din chef fört fram som talar mot dina krav?</a:t>
            </a:r>
          </a:p>
          <a:p>
            <a:r>
              <a:rPr lang="sv-SE" sz="2700"/>
              <a:t>Vilka signaler fick du kring vad du kan utveckla under det kommande året?</a:t>
            </a:r>
          </a:p>
          <a:p>
            <a:r>
              <a:rPr lang="sv-SE" sz="2700"/>
              <a:t>Vad gav samtalet dig som du kan värdesätta? </a:t>
            </a:r>
          </a:p>
          <a:p>
            <a:endParaRPr lang="sv-SE" sz="2700"/>
          </a:p>
        </p:txBody>
      </p:sp>
      <p:pic>
        <p:nvPicPr>
          <p:cNvPr id="10" name="Platshållare för bild 9" descr="En bild som visar text&#10;&#10;Automatiskt genererad beskrivning">
            <a:extLst>
              <a:ext uri="{FF2B5EF4-FFF2-40B4-BE49-F238E27FC236}">
                <a16:creationId xmlns:a16="http://schemas.microsoft.com/office/drawing/2014/main" id="{8AC4BF0D-B1DA-43CC-97D5-1EB15F17349E}"/>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20" y="-1"/>
            <a:ext cx="5399980" cy="6858000"/>
          </a:xfrm>
          <a:noFill/>
        </p:spPr>
      </p:pic>
    </p:spTree>
    <p:extLst>
      <p:ext uri="{BB962C8B-B14F-4D97-AF65-F5344CB8AC3E}">
        <p14:creationId xmlns:p14="http://schemas.microsoft.com/office/powerpoint/2010/main" val="177623664"/>
      </p:ext>
    </p:extLst>
  </p:cSld>
  <p:clrMapOvr>
    <a:masterClrMapping/>
  </p:clrMapOvr>
</p:sld>
</file>

<file path=ppt/theme/theme1.xml><?xml version="1.0" encoding="utf-8"?>
<a:theme xmlns:a="http://schemas.openxmlformats.org/drawingml/2006/main" name="Akavia">
  <a:themeElements>
    <a:clrScheme name="Akavia_colors_PPT">
      <a:dk1>
        <a:sysClr val="windowText" lastClr="000000"/>
      </a:dk1>
      <a:lt1>
        <a:sysClr val="window" lastClr="FFFFFF"/>
      </a:lt1>
      <a:dk2>
        <a:srgbClr val="9B9B9B"/>
      </a:dk2>
      <a:lt2>
        <a:srgbClr val="F8F8F8"/>
      </a:lt2>
      <a:accent1>
        <a:srgbClr val="FF7D1F"/>
      </a:accent1>
      <a:accent2>
        <a:srgbClr val="FFC224"/>
      </a:accent2>
      <a:accent3>
        <a:srgbClr val="0F21C2"/>
      </a:accent3>
      <a:accent4>
        <a:srgbClr val="00B8FF"/>
      </a:accent4>
      <a:accent5>
        <a:srgbClr val="000000"/>
      </a:accent5>
      <a:accent6>
        <a:srgbClr val="9B9B9B"/>
      </a:accent6>
      <a:hlink>
        <a:srgbClr val="0F21C2"/>
      </a:hlink>
      <a:folHlink>
        <a:srgbClr val="6F76C5"/>
      </a:folHlink>
    </a:clrScheme>
    <a:fontScheme name="Akavia_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kavia.potx" id="{D381DD8B-A779-4DB3-99FA-88A4903774F5}" vid="{958E94B3-D22F-4177-A613-FE0D6A2E50BC}"/>
    </a:ext>
  </a:extLst>
</a:theme>
</file>

<file path=ppt/theme/theme2.xml><?xml version="1.0" encoding="utf-8"?>
<a:theme xmlns:a="http://schemas.openxmlformats.org/drawingml/2006/main" name="Office-tema">
  <a:themeElements>
    <a:clrScheme name="Akavia_colors_PPT">
      <a:dk1>
        <a:sysClr val="windowText" lastClr="000000"/>
      </a:dk1>
      <a:lt1>
        <a:sysClr val="window" lastClr="FFFFFF"/>
      </a:lt1>
      <a:dk2>
        <a:srgbClr val="9B9B9B"/>
      </a:dk2>
      <a:lt2>
        <a:srgbClr val="F8F8F8"/>
      </a:lt2>
      <a:accent1>
        <a:srgbClr val="FF7D1F"/>
      </a:accent1>
      <a:accent2>
        <a:srgbClr val="FFC224"/>
      </a:accent2>
      <a:accent3>
        <a:srgbClr val="0F21C2"/>
      </a:accent3>
      <a:accent4>
        <a:srgbClr val="00B8FF"/>
      </a:accent4>
      <a:accent5>
        <a:srgbClr val="169C78"/>
      </a:accent5>
      <a:accent6>
        <a:srgbClr val="6F76C5"/>
      </a:accent6>
      <a:hlink>
        <a:srgbClr val="0F21C2"/>
      </a:hlink>
      <a:folHlink>
        <a:srgbClr val="6F76C5"/>
      </a:folHlink>
    </a:clrScheme>
    <a:fontScheme name="Akavia_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Akavia_colors_PPT">
      <a:dk1>
        <a:sysClr val="windowText" lastClr="000000"/>
      </a:dk1>
      <a:lt1>
        <a:sysClr val="window" lastClr="FFFFFF"/>
      </a:lt1>
      <a:dk2>
        <a:srgbClr val="9B9B9B"/>
      </a:dk2>
      <a:lt2>
        <a:srgbClr val="F8F8F8"/>
      </a:lt2>
      <a:accent1>
        <a:srgbClr val="FF7D1F"/>
      </a:accent1>
      <a:accent2>
        <a:srgbClr val="FFC224"/>
      </a:accent2>
      <a:accent3>
        <a:srgbClr val="0F21C2"/>
      </a:accent3>
      <a:accent4>
        <a:srgbClr val="00B8FF"/>
      </a:accent4>
      <a:accent5>
        <a:srgbClr val="169C78"/>
      </a:accent5>
      <a:accent6>
        <a:srgbClr val="6F76C5"/>
      </a:accent6>
      <a:hlink>
        <a:srgbClr val="0F21C2"/>
      </a:hlink>
      <a:folHlink>
        <a:srgbClr val="6F76C5"/>
      </a:folHlink>
    </a:clrScheme>
    <a:fontScheme name="Akavia_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61B5BABC2062046A3A6C7BA83E1064C" ma:contentTypeVersion="10" ma:contentTypeDescription="Skapa ett nytt dokument." ma:contentTypeScope="" ma:versionID="558cb83ec7cdb221a774d0b7d86f73e5">
  <xsd:schema xmlns:xsd="http://www.w3.org/2001/XMLSchema" xmlns:xs="http://www.w3.org/2001/XMLSchema" xmlns:p="http://schemas.microsoft.com/office/2006/metadata/properties" xmlns:ns3="17798c2e-8ec6-411a-92bf-42cada8c5360" targetNamespace="http://schemas.microsoft.com/office/2006/metadata/properties" ma:root="true" ma:fieldsID="0ebfa375b3427caae85372d13753e19e" ns3:_="">
    <xsd:import namespace="17798c2e-8ec6-411a-92bf-42cada8c536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798c2e-8ec6-411a-92bf-42cada8c5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ABDA6A-1F6C-4B42-8544-08E5AE6AC91F}">
  <ds:schemaRefs>
    <ds:schemaRef ds:uri="http://purl.org/dc/dcmitype/"/>
    <ds:schemaRef ds:uri="17798c2e-8ec6-411a-92bf-42cada8c5360"/>
    <ds:schemaRef ds:uri="http://schemas.openxmlformats.org/package/2006/metadata/core-properties"/>
    <ds:schemaRef ds:uri="http://schemas.microsoft.com/office/2006/documentManagement/types"/>
    <ds:schemaRef ds:uri="http://purl.org/dc/elements/1.1/"/>
    <ds:schemaRef ds:uri="http://www.w3.org/XML/1998/namespace"/>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58DCA370-3D7E-423A-A625-328FC6152E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798c2e-8ec6-411a-92bf-42cada8c53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EBAD6A-AFE5-46E0-9A90-AF4AB80FFB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1953</Words>
  <Application>Microsoft Office PowerPoint</Application>
  <PresentationFormat>Bredbild</PresentationFormat>
  <Paragraphs>180</Paragraphs>
  <Slides>11</Slides>
  <Notes>8</Notes>
  <HiddenSlides>2</HiddenSlides>
  <MMClips>0</MMClips>
  <ScaleCrop>false</ScaleCrop>
  <HeadingPairs>
    <vt:vector size="6" baseType="variant">
      <vt:variant>
        <vt:lpstr>Använt teckensnitt</vt:lpstr>
      </vt:variant>
      <vt:variant>
        <vt:i4>1</vt:i4>
      </vt:variant>
      <vt:variant>
        <vt:lpstr>Tema</vt:lpstr>
      </vt:variant>
      <vt:variant>
        <vt:i4>1</vt:i4>
      </vt:variant>
      <vt:variant>
        <vt:lpstr>Bildrubriker</vt:lpstr>
      </vt:variant>
      <vt:variant>
        <vt:i4>11</vt:i4>
      </vt:variant>
    </vt:vector>
  </HeadingPairs>
  <TitlesOfParts>
    <vt:vector size="13" baseType="lpstr">
      <vt:lpstr>Arial</vt:lpstr>
      <vt:lpstr>Akavia</vt:lpstr>
      <vt:lpstr>PowerPoint-presentation</vt:lpstr>
      <vt:lpstr>PowerPoint-presentation</vt:lpstr>
      <vt:lpstr>Ditt lönesamtal - så förbereder du dig</vt:lpstr>
      <vt:lpstr>Avtalet (HÖK T)</vt:lpstr>
      <vt:lpstr>Vad Akavia vill med sin lönepolitik</vt:lpstr>
      <vt:lpstr>Följande bör ingå i lönesamtalet</vt:lpstr>
      <vt:lpstr>Förbered dig väl</vt:lpstr>
      <vt:lpstr>Din framtida roll</vt:lpstr>
      <vt:lpstr>Utvärdera lönesamtalet</vt:lpstr>
      <vt:lpstr>Övriga tips</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Eva Langlet</dc:creator>
  <cp:lastModifiedBy>Eva Langlet</cp:lastModifiedBy>
  <cp:revision>1</cp:revision>
  <dcterms:created xsi:type="dcterms:W3CDTF">2021-02-17T13:00:13Z</dcterms:created>
  <dcterms:modified xsi:type="dcterms:W3CDTF">2021-02-17T13:25:31Z</dcterms:modified>
</cp:coreProperties>
</file>